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pPr/>
              <a:t>12.11.2020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229650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/>
              <a:t>OSEMSMEROVKA (téma: Zmyslové vnímanie živočíchov)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43504" y="5429264"/>
            <a:ext cx="4000496" cy="6429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  <p:pic>
        <p:nvPicPr>
          <p:cNvPr id="4" name="Obrázok 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875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1" descr="agentura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0"/>
            <a:ext cx="462350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7513" y="0"/>
            <a:ext cx="2376487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aj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1" t="4289" r="42163" b="12890"/>
          <a:stretch>
            <a:fillRect/>
          </a:stretch>
        </p:blipFill>
        <p:spPr>
          <a:xfrm>
            <a:off x="467544" y="260648"/>
            <a:ext cx="7632848" cy="6359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12</Words>
  <Application>Microsoft Office PowerPoint</Application>
  <PresentationFormat>Prezentácia na obrazovke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Hala</vt:lpstr>
      <vt:lpstr>OSEMSMEROVKA (téma: Zmyslové vnímanie živočíchov)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OSEMSMEROVKA (téma: Zmyslové vnímanie živočíchov)</dc:title>
  <dc:creator>Daniel Richnavsky</dc:creator>
  <cp:lastModifiedBy>hp</cp:lastModifiedBy>
  <cp:revision>3</cp:revision>
  <dcterms:created xsi:type="dcterms:W3CDTF">2014-12-27T14:55:24Z</dcterms:created>
  <dcterms:modified xsi:type="dcterms:W3CDTF">2020-11-12T11:36:57Z</dcterms:modified>
</cp:coreProperties>
</file>