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AF2217-2EF4-481F-AE65-EF03961AE78C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D23172-6DAB-4C87-9EE0-2ADB0AC335B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AF2217-2EF4-481F-AE65-EF03961AE78C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D23172-6DAB-4C87-9EE0-2ADB0AC335B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AF2217-2EF4-481F-AE65-EF03961AE78C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D23172-6DAB-4C87-9EE0-2ADB0AC335B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AF2217-2EF4-481F-AE65-EF03961AE78C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D23172-6DAB-4C87-9EE0-2ADB0AC335B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AF2217-2EF4-481F-AE65-EF03961AE78C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D23172-6DAB-4C87-9EE0-2ADB0AC335B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AF2217-2EF4-481F-AE65-EF03961AE78C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D23172-6DAB-4C87-9EE0-2ADB0AC335B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AF2217-2EF4-481F-AE65-EF03961AE78C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D23172-6DAB-4C87-9EE0-2ADB0AC335B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AF2217-2EF4-481F-AE65-EF03961AE78C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D23172-6DAB-4C87-9EE0-2ADB0AC335B3}" type="slidenum">
              <a:rPr lang="sk-SK" smtClean="0"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AF2217-2EF4-481F-AE65-EF03961AE78C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D23172-6DAB-4C87-9EE0-2ADB0AC335B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6AF2217-2EF4-481F-AE65-EF03961AE78C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D23172-6DAB-4C87-9EE0-2ADB0AC335B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AF2217-2EF4-481F-AE65-EF03961AE78C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D23172-6DAB-4C87-9EE0-2ADB0AC335B3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6AF2217-2EF4-481F-AE65-EF03961AE78C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D23172-6DAB-4C87-9EE0-2ADB0AC335B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8062664" cy="3105690"/>
          </a:xfrm>
        </p:spPr>
        <p:txBody>
          <a:bodyPr>
            <a:noAutofit/>
          </a:bodyPr>
          <a:lstStyle/>
          <a:p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ROZVÍJANIE KOMUNIKAČNEJ </a:t>
            </a:r>
            <a:b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LITERÁRNEJ </a:t>
            </a:r>
            <a:b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KOMPETENCIE</a:t>
            </a: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7396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539552" y="764704"/>
            <a:ext cx="82809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Metódy využívajúce písanie ako učebnú stratégiu: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KRAFTS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Voľné písanie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Automatické písanie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Abecedár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Textová koláž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GIST.</a:t>
            </a:r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63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683568" y="620688"/>
            <a:ext cx="799288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KOMUNIKAČNÁ KOMPETENCIA</a:t>
            </a:r>
          </a:p>
          <a:p>
            <a:pPr algn="just">
              <a:lnSpc>
                <a:spcPct val="150000"/>
              </a:lnSpc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 súbor vedomostí, zručností, postojov a hodnôt človeka,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ktoré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 týkajú princípov, noriem, pravidiel a prostriedkov komunikačného procesu,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ukazovateľom komunikačnej kompetencie človeka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sú </a:t>
            </a:r>
            <a:r>
              <a:rPr lang="sk-SK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komunikačné </a:t>
            </a:r>
            <a:r>
              <a:rPr lang="sk-SK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zručnosti.</a:t>
            </a:r>
          </a:p>
          <a:p>
            <a:pPr algn="just">
              <a:lnSpc>
                <a:spcPct val="150000"/>
              </a:lnSpc>
            </a:pPr>
            <a:r>
              <a:rPr lang="sk-SK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Komunikačné zručnosti: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ecepčného charakteru (dekódovanie): počúvanie a čítanie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rodukčného charakteru (kódovanie): hovorenie a čítanie.</a:t>
            </a:r>
          </a:p>
          <a:p>
            <a:pPr algn="just">
              <a:lnSpc>
                <a:spcPct val="150000"/>
              </a:lnSpc>
            </a:pP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sk-SK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12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755576" y="620688"/>
            <a:ext cx="784887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TVORBA METODICKEJ PRÍRUČKY, METODICKÝCH LISTOV, PRACOVNÝCH TEXTOV A PRACOVNÝCH LISTOV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súvisí s rozvíjaním komunikačných zručností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metodické príručky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študijný materiál, spracúva vymedzenú tému 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sk-SK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sk-SK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etodické listy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materiály, ktoré dešifrujú vybrané témy 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sk-SK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sk-SK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racovné texty -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malý rozsah, konkrétna téma 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sk-SK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sk-SK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racovné listy -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didakticky upravené učebné zdroje, cieľom je priviesť žiaka k poznaniu a aplikovaniu poznatku.</a:t>
            </a:r>
          </a:p>
          <a:p>
            <a:pPr>
              <a:lnSpc>
                <a:spcPct val="150000"/>
              </a:lnSpc>
            </a:pP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65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4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ČÍTANIE A PÍSANIE</a:t>
            </a:r>
            <a:endParaRPr lang="sk-SK" sz="24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196752"/>
            <a:ext cx="8291264" cy="4810539"/>
          </a:xfrm>
        </p:spPr>
        <p:txBody>
          <a:bodyPr/>
          <a:lstStyle/>
          <a:p>
            <a:pPr marL="109728" indent="0">
              <a:buNone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kľúčové pri tvorbe učebných zdrojov.</a:t>
            </a:r>
          </a:p>
          <a:p>
            <a:pPr marL="109728" indent="0">
              <a:buNone/>
            </a:pPr>
            <a:r>
              <a:rPr lang="sk-SK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Čítanie</a:t>
            </a:r>
          </a:p>
          <a:p>
            <a:pPr marL="109728" indent="0">
              <a:buNone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dôraz kladieme na čítanie s porozumením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dedukuje konkrétny fakt, učebný text je zdrojom informácií,        zážitku.</a:t>
            </a:r>
          </a:p>
          <a:p>
            <a:pPr marL="109728" indent="0">
              <a:buNone/>
            </a:pPr>
            <a:r>
              <a:rPr lang="sk-SK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Písanie</a:t>
            </a:r>
            <a:endParaRPr lang="sk-SK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sk-SK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logicky štruktúrovaný obsah učebného zdroja</a:t>
            </a:r>
          </a:p>
          <a:p>
            <a:pPr marL="109728" indent="0">
              <a:buNone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jasne vyjadrený štruktúrovaný zámer - ide o obsahové zvažovanie vhodných a nevhodných tematických prvkov v texte.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9421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sk-SK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učebná situácia - </a:t>
            </a:r>
            <a:r>
              <a:rPr lang="sk-SK" sz="2400" dirty="0" smtClean="0"/>
              <a:t>druh komunikačnej situácie,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sk-SK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úspešná verbálna komunikácia </a:t>
            </a:r>
            <a:r>
              <a:rPr lang="sk-SK" sz="2400" dirty="0" smtClean="0"/>
              <a:t>- prijímateľ textu porozumie obsahu a zámeru autora,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sk-SK" sz="2400" dirty="0" smtClean="0"/>
              <a:t>- </a:t>
            </a:r>
            <a:r>
              <a:rPr lang="sk-SK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sk-SK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čebný zdroj -</a:t>
            </a:r>
            <a:r>
              <a:rPr lang="sk-SK" sz="2400" dirty="0" smtClean="0"/>
              <a:t> navodzuje učebnú situáciu, potvrdzuje správnosť myšlienok, nenahrádza pedagóga a jeho možnosti usmerňovať proces učenia sa.</a:t>
            </a:r>
            <a:endParaRPr lang="sk-SK" sz="24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sk-SK" sz="24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KOMUNIKAČNÁ KOMPETENCIA V PROCESE UČENIA SA PROSTREDNÍCTVOM UČEBNÝCH ZDROJOV:</a:t>
            </a:r>
            <a:endParaRPr lang="sk-SK" sz="24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41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33694" y="620688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LITERÁRNA KOMPETENCIA </a:t>
            </a:r>
            <a:r>
              <a:rPr lang="sk-SK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sk-SK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TVORBA UČEBNÉHO ZDROJA</a:t>
            </a:r>
          </a:p>
          <a:p>
            <a:pPr>
              <a:lnSpc>
                <a:spcPct val="150000"/>
              </a:lnSpc>
            </a:pPr>
            <a:r>
              <a:rPr lang="sk-SK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Literárna kompetencia -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pripravenosť vnímať, zažiť, interpretovať, hodnotiť text.</a:t>
            </a:r>
          </a:p>
          <a:p>
            <a:pPr>
              <a:lnSpc>
                <a:spcPct val="150000"/>
              </a:lnSpc>
            </a:pPr>
            <a:r>
              <a:rPr lang="sk-SK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Literárny text -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 svoju didaktickú hodnotu, formuje a rozširuje obzor poznania, má aj estetickú hodnotu.</a:t>
            </a:r>
          </a:p>
          <a:p>
            <a:pPr>
              <a:lnSpc>
                <a:spcPct val="150000"/>
              </a:lnSpc>
            </a:pPr>
            <a:r>
              <a:rPr lang="sk-SK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Čítanie s porozumením -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fázy porozumenia textu sa prelínajú s fázami recepcie textu.</a:t>
            </a:r>
            <a:endParaRPr lang="sk-SK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sk-SK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27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566726" y="509464"/>
            <a:ext cx="8136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Úrovne porozumenia textu: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schopnosť </a:t>
            </a:r>
            <a:r>
              <a:rPr lang="sk-SK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identifikovať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informácie v texte,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schopnosť </a:t>
            </a:r>
            <a:r>
              <a:rPr lang="sk-SK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dedukovať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informácie,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schopnosť </a:t>
            </a:r>
            <a:r>
              <a:rPr lang="sk-SK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interpretovať a integrovať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myšlienky a informácie s textom,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chopnosť kriticky </a:t>
            </a:r>
            <a:r>
              <a:rPr lang="sk-SK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analyzovať a hodnotiť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text.</a:t>
            </a:r>
          </a:p>
          <a:p>
            <a:pPr>
              <a:lnSpc>
                <a:spcPct val="150000"/>
              </a:lnSpc>
            </a:pPr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09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539552" y="692695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Fázy </a:t>
            </a:r>
            <a:r>
              <a:rPr lang="sk-SK" sz="2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recepcie ( vnímania ) </a:t>
            </a:r>
            <a:r>
              <a:rPr lang="sk-SK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textu: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percepcia -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zmyslové vnímanie textu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apercepcia</a:t>
            </a:r>
            <a:r>
              <a:rPr lang="sk-SK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vytváranie konkrétnych predstáv 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interpretácia -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vlastná hodnotovo- estetická interpretácia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sk-SK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onkretizácia –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zmyselnosť pre vlastný život čitateľa.</a:t>
            </a:r>
            <a:endParaRPr lang="sk-SK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5490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830676" y="771096"/>
            <a:ext cx="7200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Písanie ako komunikačná zručnosť a učebná stratégia</a:t>
            </a:r>
          </a:p>
          <a:p>
            <a:pPr>
              <a:lnSpc>
                <a:spcPct val="150000"/>
              </a:lnSpc>
            </a:pPr>
            <a:r>
              <a:rPr lang="sk-SK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Písanie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proces formovania, organizovania a vyjadrovania myšlienok s cieľom verbalizovať svoj komunikačný zámer.</a:t>
            </a:r>
          </a:p>
          <a:p>
            <a:r>
              <a:rPr lang="sk-SK" sz="2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sk-SK" sz="2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ísanie </a:t>
            </a:r>
            <a:r>
              <a:rPr lang="sk-SK" sz="2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ako </a:t>
            </a:r>
            <a:r>
              <a:rPr lang="sk-SK" sz="2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učebná stratégia:</a:t>
            </a:r>
            <a:endParaRPr lang="sk-SK" sz="2400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písanie nie je cieľ, ale prostriedok osvojovania si učiva</a:t>
            </a:r>
          </a:p>
          <a:p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cieľom nie je pisateľ, ale mysliaci človek</a:t>
            </a:r>
          </a:p>
          <a:p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akceptácia rozličnej úrovne pisateľských zručností</a:t>
            </a:r>
          </a:p>
          <a:p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uplatňovanie písania s jasným cieľom</a:t>
            </a:r>
          </a:p>
          <a:p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písanie pomáha pamätať si</a:t>
            </a:r>
          </a:p>
          <a:p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písanie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možno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uplatňovať v procese učenia sa</a:t>
            </a:r>
          </a:p>
          <a:p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písanie je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proces.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467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429</TotalTime>
  <Words>440</Words>
  <Application>Microsoft Office PowerPoint</Application>
  <PresentationFormat>Prezentácia na obrazovke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Hala</vt:lpstr>
      <vt:lpstr>ROZVÍJANIE KOMUNIKAČNEJ  A LITERÁRNEJ  KOMPETENCIE</vt:lpstr>
      <vt:lpstr>Prezentácia programu PowerPoint</vt:lpstr>
      <vt:lpstr>Prezentácia programu PowerPoint</vt:lpstr>
      <vt:lpstr>ČÍTANIE A PÍSANIE</vt:lpstr>
      <vt:lpstr>KOMUNIKAČNÁ KOMPETENCIA V PROCESE UČENIA SA PROSTREDNÍCTVOM UČEBNÝCH ZDROJOV: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ROZVÍJANIE KOMUNIKAČNEJ  A LITERÁRNEJ  KOMPETENCIE</dc:title>
  <dc:creator>pc_Mariana</dc:creator>
  <cp:lastModifiedBy>pc_Mariana</cp:lastModifiedBy>
  <cp:revision>22</cp:revision>
  <dcterms:created xsi:type="dcterms:W3CDTF">2013-11-22T19:33:13Z</dcterms:created>
  <dcterms:modified xsi:type="dcterms:W3CDTF">2013-11-23T13:26:59Z</dcterms:modified>
</cp:coreProperties>
</file>