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64" r:id="rId6"/>
    <p:sldId id="263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0637-9F9E-47AE-91C3-8C2CA7E561AC}" type="datetimeFigureOut">
              <a:rPr lang="sk-SK" smtClean="0"/>
              <a:pPr/>
              <a:t>19.2.2013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03D0-2CCE-4745-9115-4F24DDABD2B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0637-9F9E-47AE-91C3-8C2CA7E561AC}" type="datetimeFigureOut">
              <a:rPr lang="sk-SK" smtClean="0"/>
              <a:pPr/>
              <a:t>19.2.2013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03D0-2CCE-4745-9115-4F24DDABD2B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0637-9F9E-47AE-91C3-8C2CA7E561AC}" type="datetimeFigureOut">
              <a:rPr lang="sk-SK" smtClean="0"/>
              <a:pPr/>
              <a:t>19.2.2013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03D0-2CCE-4745-9115-4F24DDABD2B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0637-9F9E-47AE-91C3-8C2CA7E561AC}" type="datetimeFigureOut">
              <a:rPr lang="sk-SK" smtClean="0"/>
              <a:pPr/>
              <a:t>19.2.2013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03D0-2CCE-4745-9115-4F24DDABD2B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0637-9F9E-47AE-91C3-8C2CA7E561AC}" type="datetimeFigureOut">
              <a:rPr lang="sk-SK" smtClean="0"/>
              <a:pPr/>
              <a:t>19.2.2013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03D0-2CCE-4745-9115-4F24DDABD2B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0637-9F9E-47AE-91C3-8C2CA7E561AC}" type="datetimeFigureOut">
              <a:rPr lang="sk-SK" smtClean="0"/>
              <a:pPr/>
              <a:t>19.2.2013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03D0-2CCE-4745-9115-4F24DDABD2B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0637-9F9E-47AE-91C3-8C2CA7E561AC}" type="datetimeFigureOut">
              <a:rPr lang="sk-SK" smtClean="0"/>
              <a:pPr/>
              <a:t>19.2.2013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03D0-2CCE-4745-9115-4F24DDABD2B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0637-9F9E-47AE-91C3-8C2CA7E561AC}" type="datetimeFigureOut">
              <a:rPr lang="sk-SK" smtClean="0"/>
              <a:pPr/>
              <a:t>19.2.2013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03D0-2CCE-4745-9115-4F24DDABD2B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0637-9F9E-47AE-91C3-8C2CA7E561AC}" type="datetimeFigureOut">
              <a:rPr lang="sk-SK" smtClean="0"/>
              <a:pPr/>
              <a:t>19.2.2013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03D0-2CCE-4745-9115-4F24DDABD2B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0637-9F9E-47AE-91C3-8C2CA7E561AC}" type="datetimeFigureOut">
              <a:rPr lang="sk-SK" smtClean="0"/>
              <a:pPr/>
              <a:t>19.2.2013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03D0-2CCE-4745-9115-4F24DDABD2B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0637-9F9E-47AE-91C3-8C2CA7E561AC}" type="datetimeFigureOut">
              <a:rPr lang="sk-SK" smtClean="0"/>
              <a:pPr/>
              <a:t>19.2.2013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03D0-2CCE-4745-9115-4F24DDABD2B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F0637-9F9E-47AE-91C3-8C2CA7E561AC}" type="datetimeFigureOut">
              <a:rPr lang="sk-SK" smtClean="0"/>
              <a:pPr/>
              <a:t>19.2.2013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F03D0-2CCE-4745-9115-4F24DDABD2B6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71472" y="214290"/>
            <a:ext cx="7772400" cy="1470025"/>
          </a:xfrm>
        </p:spPr>
        <p:txBody>
          <a:bodyPr/>
          <a:lstStyle/>
          <a:p>
            <a:r>
              <a:rPr lang="sk-SK" sz="5400" b="1" dirty="0" smtClean="0">
                <a:ln w="18000">
                  <a:solidFill>
                    <a:schemeClr val="tx2">
                      <a:lumMod val="75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REZANIE</a:t>
            </a:r>
            <a:endParaRPr lang="sk-SK" sz="5400" b="1" dirty="0">
              <a:ln w="18000">
                <a:solidFill>
                  <a:schemeClr val="tx2">
                    <a:lumMod val="75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71472" y="2714620"/>
            <a:ext cx="8001056" cy="2043130"/>
          </a:xfrm>
        </p:spPr>
        <p:txBody>
          <a:bodyPr>
            <a:noAutofit/>
          </a:bodyPr>
          <a:lstStyle/>
          <a:p>
            <a:pPr algn="just"/>
            <a:r>
              <a:rPr lang="sk-SK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Pri rezaní rezným nástrojom oddeľujeme z materiálu časti na získanie výrobku požadovaného tvaru a rozmeru.</a:t>
            </a:r>
            <a:endParaRPr lang="sk-SK" sz="3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Technické materiály, ktoré môžeme rezať sú: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drevo</a:t>
            </a:r>
          </a:p>
          <a:p>
            <a:r>
              <a:rPr lang="sk-SK" dirty="0" smtClean="0"/>
              <a:t>kovy</a:t>
            </a:r>
          </a:p>
          <a:p>
            <a:r>
              <a:rPr lang="sk-SK" dirty="0" smtClean="0"/>
              <a:t>plasty</a:t>
            </a:r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4" name="Obrázok 3" descr="koza-na-rezanie-dreva-sb-1-origin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36" y="1428736"/>
            <a:ext cx="2476499" cy="2281237"/>
          </a:xfrm>
          <a:prstGeom prst="rect">
            <a:avLst/>
          </a:prstGeom>
        </p:spPr>
      </p:pic>
      <p:pic>
        <p:nvPicPr>
          <p:cNvPr id="5" name="Obrázok 4" descr="rezanie kovu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570" y="1571612"/>
            <a:ext cx="2762256" cy="2071692"/>
          </a:xfrm>
          <a:prstGeom prst="rect">
            <a:avLst/>
          </a:prstGeom>
        </p:spPr>
      </p:pic>
      <p:pic>
        <p:nvPicPr>
          <p:cNvPr id="6" name="Obrázok 5" descr="rezanie plastu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14678" y="3964786"/>
            <a:ext cx="2500330" cy="18752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Rezanie delíme: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Ručné        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Strojové</a:t>
            </a:r>
          </a:p>
          <a:p>
            <a:endParaRPr lang="sk-SK" dirty="0"/>
          </a:p>
        </p:txBody>
      </p:sp>
      <p:pic>
        <p:nvPicPr>
          <p:cNvPr id="5" name="Obrázok 4" descr="rezanie kov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4" y="2428868"/>
            <a:ext cx="3524248" cy="2643186"/>
          </a:xfrm>
          <a:prstGeom prst="rect">
            <a:avLst/>
          </a:prstGeom>
        </p:spPr>
      </p:pic>
      <p:pic>
        <p:nvPicPr>
          <p:cNvPr id="6" name="Obrázok 5" descr="rezanie dreva pílou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22" y="1714488"/>
            <a:ext cx="2714623" cy="40719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Píla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Musí byť ostrá</a:t>
            </a:r>
          </a:p>
          <a:p>
            <a:r>
              <a:rPr lang="sk-SK" dirty="0" smtClean="0"/>
              <a:t>Zuby musia byť správne rozvedené s vhodne zvoleným </a:t>
            </a:r>
            <a:r>
              <a:rPr lang="sk-SK" dirty="0" err="1" smtClean="0"/>
              <a:t>rozostupom</a:t>
            </a:r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</p:txBody>
      </p:sp>
      <p:pic>
        <p:nvPicPr>
          <p:cNvPr id="5" name="Obrázok 4" descr="zub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8" y="2928934"/>
            <a:ext cx="3143272" cy="31432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571472" y="2000240"/>
            <a:ext cx="285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CHVOSTOVKA</a:t>
            </a:r>
            <a:endParaRPr lang="sk-SK" sz="28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88122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2786058"/>
            <a:ext cx="4786346" cy="2283771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 flipH="1">
            <a:off x="1827772" y="1109406"/>
            <a:ext cx="5816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DRUHY  RUČNÝCH  PÍL:  </a:t>
            </a:r>
            <a:endParaRPr lang="sk-SK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 descr="ega_7246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88" y="500042"/>
            <a:ext cx="5643602" cy="1742642"/>
          </a:xfrm>
          <a:prstGeom prst="rect">
            <a:avLst/>
          </a:prstGeom>
        </p:spPr>
      </p:pic>
      <p:sp>
        <p:nvSpPr>
          <p:cNvPr id="3" name="BlokTextu 2"/>
          <p:cNvSpPr txBox="1"/>
          <p:nvPr/>
        </p:nvSpPr>
        <p:spPr>
          <a:xfrm>
            <a:off x="3428992" y="1428736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DIEROVKA</a:t>
            </a:r>
            <a:endParaRPr lang="sk-SK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Obrázok 4" descr="irwin_pilky_capovky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4071942"/>
            <a:ext cx="6692166" cy="1574300"/>
          </a:xfrm>
          <a:prstGeom prst="rect">
            <a:avLst/>
          </a:prstGeom>
        </p:spPr>
      </p:pic>
      <p:sp>
        <p:nvSpPr>
          <p:cNvPr id="6" name="Obdĺžnik 5"/>
          <p:cNvSpPr/>
          <p:nvPr/>
        </p:nvSpPr>
        <p:spPr>
          <a:xfrm>
            <a:off x="1428728" y="3429000"/>
            <a:ext cx="17251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400" b="1" dirty="0" smtClean="0">
                <a:ln w="18000">
                  <a:solidFill>
                    <a:schemeClr val="accent6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ČAPOVKA</a:t>
            </a:r>
            <a:endParaRPr lang="sk-SK" sz="2400" b="1" dirty="0">
              <a:ln w="18000">
                <a:solidFill>
                  <a:schemeClr val="accent6">
                    <a:lumMod val="75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714348" y="357166"/>
            <a:ext cx="3500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n w="18000">
                  <a:solidFill>
                    <a:schemeClr val="accent1">
                      <a:lumMod val="75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LUPIENKOVÁ  PÍLA</a:t>
            </a:r>
            <a:endParaRPr lang="sk-SK" sz="2400" b="1" dirty="0">
              <a:ln w="18000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Obrázok 4" descr="ARR1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120372"/>
            <a:ext cx="4286280" cy="28610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643050"/>
            <a:ext cx="3333750" cy="1085850"/>
          </a:xfrm>
          <a:prstGeom prst="rect">
            <a:avLst/>
          </a:prstGeom>
        </p:spPr>
      </p:pic>
      <p:pic>
        <p:nvPicPr>
          <p:cNvPr id="5" name="Obrázok 4" descr="imggkh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4286256"/>
            <a:ext cx="3922086" cy="1143008"/>
          </a:xfrm>
          <a:prstGeom prst="rect">
            <a:avLst/>
          </a:prstGeom>
        </p:spPr>
      </p:pic>
      <p:pic>
        <p:nvPicPr>
          <p:cNvPr id="6" name="Obrázok 5" descr="imgkhgkgj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810" y="3071810"/>
            <a:ext cx="4276880" cy="928694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1643042" y="571480"/>
            <a:ext cx="30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PÍLOVÝ  LIST</a:t>
            </a:r>
            <a:endParaRPr lang="sk-SK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1214414" y="357166"/>
            <a:ext cx="364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n w="1800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RÁMOVÁ</a:t>
            </a:r>
            <a:r>
              <a:rPr lang="sk-SK" b="1" dirty="0" smtClean="0">
                <a:ln w="1800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</a:t>
            </a:r>
            <a:r>
              <a:rPr lang="sk-SK" sz="2400" b="1" dirty="0" smtClean="0">
                <a:ln w="1800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PÍLA</a:t>
            </a:r>
            <a:endParaRPr lang="sk-SK" sz="2400" b="1" dirty="0">
              <a:ln w="18000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785794"/>
            <a:ext cx="5190067" cy="3262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59</Words>
  <Application>Microsoft Office PowerPoint</Application>
  <PresentationFormat>Prezentácia na obrazovke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Motív Office</vt:lpstr>
      <vt:lpstr>REZANIE</vt:lpstr>
      <vt:lpstr>Technické materiály, ktoré môžeme rezať sú:</vt:lpstr>
      <vt:lpstr>Rezanie delíme:</vt:lpstr>
      <vt:lpstr>Píla</vt:lpstr>
      <vt:lpstr>Snímka 5</vt:lpstr>
      <vt:lpstr>Snímka 6</vt:lpstr>
      <vt:lpstr>Snímka 7</vt:lpstr>
      <vt:lpstr>Snímka 8</vt:lpstr>
      <vt:lpstr>Snímka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REZANIE</dc:title>
  <dc:creator>.</dc:creator>
  <cp:lastModifiedBy>ZŠ Východná</cp:lastModifiedBy>
  <cp:revision>14</cp:revision>
  <dcterms:created xsi:type="dcterms:W3CDTF">2008-10-23T16:55:53Z</dcterms:created>
  <dcterms:modified xsi:type="dcterms:W3CDTF">2013-02-19T13:09:15Z</dcterms:modified>
</cp:coreProperties>
</file>