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563CD-E545-440C-81C4-A57CC66DF62A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FB306B09-B25E-4AAC-AF6E-B99147CAAB40}">
      <dgm:prSet phldrT="[Text]"/>
      <dgm:spPr/>
      <dgm:t>
        <a:bodyPr/>
        <a:lstStyle/>
        <a:p>
          <a:r>
            <a:rPr lang="sk-SK" dirty="0" smtClean="0"/>
            <a:t>VRCHNÉ = OBRYSOVÉ</a:t>
          </a:r>
          <a:endParaRPr lang="sk-SK" dirty="0"/>
        </a:p>
      </dgm:t>
    </dgm:pt>
    <dgm:pt modelId="{CDF25798-63A8-46D2-9A81-32AD0C276F8B}" type="parTrans" cxnId="{5B2E05D4-9295-44BC-B959-58E2803849EF}">
      <dgm:prSet/>
      <dgm:spPr/>
      <dgm:t>
        <a:bodyPr/>
        <a:lstStyle/>
        <a:p>
          <a:endParaRPr lang="sk-SK"/>
        </a:p>
      </dgm:t>
    </dgm:pt>
    <dgm:pt modelId="{D961CFA6-1C05-4B8B-BF6A-BC147A921E57}" type="sibTrans" cxnId="{5B2E05D4-9295-44BC-B959-58E2803849EF}">
      <dgm:prSet/>
      <dgm:spPr/>
      <dgm:t>
        <a:bodyPr/>
        <a:lstStyle/>
        <a:p>
          <a:endParaRPr lang="sk-SK"/>
        </a:p>
      </dgm:t>
    </dgm:pt>
    <dgm:pt modelId="{8616AA27-8A35-48CC-9881-1BECE4D1BE29}">
      <dgm:prSet phldrT="[Text]"/>
      <dgm:spPr/>
      <dgm:t>
        <a:bodyPr/>
        <a:lstStyle/>
        <a:p>
          <a:r>
            <a:rPr lang="sk-SK" dirty="0" smtClean="0"/>
            <a:t>SPODNÉ = PÁPERIE</a:t>
          </a:r>
          <a:endParaRPr lang="sk-SK" dirty="0"/>
        </a:p>
      </dgm:t>
    </dgm:pt>
    <dgm:pt modelId="{7A6E0C4F-2D59-47C2-8B9F-1A1063FF35F7}" type="parTrans" cxnId="{AFFBF7E3-5766-44C7-9E55-F615DEDAA7E9}">
      <dgm:prSet/>
      <dgm:spPr/>
      <dgm:t>
        <a:bodyPr/>
        <a:lstStyle/>
        <a:p>
          <a:endParaRPr lang="sk-SK"/>
        </a:p>
      </dgm:t>
    </dgm:pt>
    <dgm:pt modelId="{BBA51397-0D98-48D2-87EF-65AD484060D9}" type="sibTrans" cxnId="{AFFBF7E3-5766-44C7-9E55-F615DEDAA7E9}">
      <dgm:prSet/>
      <dgm:spPr/>
      <dgm:t>
        <a:bodyPr/>
        <a:lstStyle/>
        <a:p>
          <a:endParaRPr lang="sk-SK"/>
        </a:p>
      </dgm:t>
    </dgm:pt>
    <dgm:pt modelId="{295506F7-6ED8-4212-B63E-EF4954F2873E}">
      <dgm:prSet/>
      <dgm:spPr/>
      <dgm:t>
        <a:bodyPr/>
        <a:lstStyle/>
        <a:p>
          <a:r>
            <a:rPr lang="sk-SK" dirty="0" smtClean="0"/>
            <a:t>Na krídlach sú LETKY</a:t>
          </a:r>
          <a:endParaRPr lang="sk-SK" dirty="0"/>
        </a:p>
      </dgm:t>
    </dgm:pt>
    <dgm:pt modelId="{ED7A9A69-3E6B-4A37-9BA1-B59A58EDB167}" type="parTrans" cxnId="{155166BE-A4DC-4B7A-8223-779DB070C7C7}">
      <dgm:prSet/>
      <dgm:spPr/>
      <dgm:t>
        <a:bodyPr/>
        <a:lstStyle/>
        <a:p>
          <a:endParaRPr lang="sk-SK"/>
        </a:p>
      </dgm:t>
    </dgm:pt>
    <dgm:pt modelId="{1B20EA1F-BF0E-4CD6-B024-E4E7E75B4A90}" type="sibTrans" cxnId="{155166BE-A4DC-4B7A-8223-779DB070C7C7}">
      <dgm:prSet/>
      <dgm:spPr/>
      <dgm:t>
        <a:bodyPr/>
        <a:lstStyle/>
        <a:p>
          <a:endParaRPr lang="sk-SK"/>
        </a:p>
      </dgm:t>
    </dgm:pt>
    <dgm:pt modelId="{711993F3-7D7F-41BA-AC5C-00C0B14B6B15}">
      <dgm:prSet/>
      <dgm:spPr/>
      <dgm:t>
        <a:bodyPr/>
        <a:lstStyle/>
        <a:p>
          <a:pPr algn="ctr"/>
          <a:r>
            <a:rPr lang="sk-SK" dirty="0" smtClean="0"/>
            <a:t>PERIE</a:t>
          </a:r>
          <a:endParaRPr lang="sk-SK" dirty="0"/>
        </a:p>
      </dgm:t>
    </dgm:pt>
    <dgm:pt modelId="{B0829342-13AD-4DDE-9D0F-0E0DE3BE6A72}" type="parTrans" cxnId="{FEEEFB2B-A611-4F13-A8C1-B79CDCBE50A7}">
      <dgm:prSet/>
      <dgm:spPr/>
      <dgm:t>
        <a:bodyPr/>
        <a:lstStyle/>
        <a:p>
          <a:endParaRPr lang="sk-SK"/>
        </a:p>
      </dgm:t>
    </dgm:pt>
    <dgm:pt modelId="{91818529-E1D1-41F5-84EF-1E6C7FC040A1}" type="sibTrans" cxnId="{FEEEFB2B-A611-4F13-A8C1-B79CDCBE50A7}">
      <dgm:prSet/>
      <dgm:spPr/>
      <dgm:t>
        <a:bodyPr/>
        <a:lstStyle/>
        <a:p>
          <a:endParaRPr lang="sk-SK"/>
        </a:p>
      </dgm:t>
    </dgm:pt>
    <dgm:pt modelId="{39C97070-FFD6-4D67-A07E-3F959D5FF856}">
      <dgm:prSet/>
      <dgm:spPr/>
      <dgm:t>
        <a:bodyPr/>
        <a:lstStyle/>
        <a:p>
          <a:r>
            <a:rPr lang="sk-SK" dirty="0" smtClean="0"/>
            <a:t>Na chvoste KORDMIDLOVÉ perá</a:t>
          </a:r>
          <a:endParaRPr lang="sk-SK" dirty="0"/>
        </a:p>
      </dgm:t>
    </dgm:pt>
    <dgm:pt modelId="{9396ED27-7643-4A64-97B3-5EA7AF2A3E48}" type="parTrans" cxnId="{879D910A-A28C-4D85-A9F4-BEE7F6F3E7A9}">
      <dgm:prSet/>
      <dgm:spPr/>
      <dgm:t>
        <a:bodyPr/>
        <a:lstStyle/>
        <a:p>
          <a:endParaRPr lang="sk-SK"/>
        </a:p>
      </dgm:t>
    </dgm:pt>
    <dgm:pt modelId="{FF5E70C3-CC26-4524-8EB8-8A8A46E146DA}" type="sibTrans" cxnId="{879D910A-A28C-4D85-A9F4-BEE7F6F3E7A9}">
      <dgm:prSet/>
      <dgm:spPr/>
      <dgm:t>
        <a:bodyPr/>
        <a:lstStyle/>
        <a:p>
          <a:endParaRPr lang="sk-SK"/>
        </a:p>
      </dgm:t>
    </dgm:pt>
    <dgm:pt modelId="{0D58D123-E0E3-4AA9-A98E-F8C15BE922C3}" type="pres">
      <dgm:prSet presAssocID="{39D563CD-E545-440C-81C4-A57CC66DF62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414EAB30-8A57-4F3C-8AFF-BBAE6776BAFE}" type="pres">
      <dgm:prSet presAssocID="{711993F3-7D7F-41BA-AC5C-00C0B14B6B15}" presName="node" presStyleLbl="node1" presStyleIdx="0" presStyleCnt="5" custLinFactNeighborX="58274" custLinFactNeighborY="1238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F5329E6-7CF3-4F3A-9FF7-E8225634BE0E}" type="pres">
      <dgm:prSet presAssocID="{91818529-E1D1-41F5-84EF-1E6C7FC040A1}" presName="sibTrans" presStyleCnt="0"/>
      <dgm:spPr/>
    </dgm:pt>
    <dgm:pt modelId="{964CE21D-01E8-4F7E-8567-8638462909C8}" type="pres">
      <dgm:prSet presAssocID="{FB306B09-B25E-4AAC-AF6E-B99147CAAB40}" presName="node" presStyleLbl="node1" presStyleIdx="1" presStyleCnt="5" custLinFactX="-25651" custLinFactNeighborX="-100000" custLinFactNeighborY="93407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7345AA9-9747-4B67-A8DD-71F59C461B57}" type="pres">
      <dgm:prSet presAssocID="{D961CFA6-1C05-4B8B-BF6A-BC147A921E57}" presName="sibTrans" presStyleCnt="0"/>
      <dgm:spPr/>
    </dgm:pt>
    <dgm:pt modelId="{707F8725-97EF-4F09-804D-A0B254DE0167}" type="pres">
      <dgm:prSet presAssocID="{39C97070-FFD6-4D67-A07E-3F959D5FF856}" presName="node" presStyleLbl="node1" presStyleIdx="2" presStyleCnt="5" custLinFactY="16667" custLinFactNeighborX="-21776" custLinFactNeighborY="100000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2678437-A3DB-435D-B69C-01F61A733544}" type="pres">
      <dgm:prSet presAssocID="{FF5E70C3-CC26-4524-8EB8-8A8A46E146DA}" presName="sibTrans" presStyleCnt="0"/>
      <dgm:spPr/>
    </dgm:pt>
    <dgm:pt modelId="{ECD94586-6FA8-4B9F-A834-B0BDBB1128A0}" type="pres">
      <dgm:prSet presAssocID="{8616AA27-8A35-48CC-9881-1BECE4D1BE29}" presName="node" presStyleLbl="node1" presStyleIdx="3" presStyleCnt="5" custLinFactNeighborX="28333" custLinFactNeighborY="-2535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98F6B85-4317-4455-9903-F9173DB2C421}" type="pres">
      <dgm:prSet presAssocID="{BBA51397-0D98-48D2-87EF-65AD484060D9}" presName="sibTrans" presStyleCnt="0"/>
      <dgm:spPr/>
    </dgm:pt>
    <dgm:pt modelId="{5671819E-5F2D-4E18-B341-E9446E910906}" type="pres">
      <dgm:prSet presAssocID="{295506F7-6ED8-4212-B63E-EF4954F2873E}" presName="node" presStyleLbl="node1" presStyleIdx="4" presStyleCnt="5" custLinFactNeighborX="30765" custLinFactNeighborY="0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5B2E05D4-9295-44BC-B959-58E2803849EF}" srcId="{39D563CD-E545-440C-81C4-A57CC66DF62A}" destId="{FB306B09-B25E-4AAC-AF6E-B99147CAAB40}" srcOrd="1" destOrd="0" parTransId="{CDF25798-63A8-46D2-9A81-32AD0C276F8B}" sibTransId="{D961CFA6-1C05-4B8B-BF6A-BC147A921E57}"/>
    <dgm:cxn modelId="{4FEAA723-B1F8-4E71-ABE0-E56E0F628FC2}" type="presOf" srcId="{8616AA27-8A35-48CC-9881-1BECE4D1BE29}" destId="{ECD94586-6FA8-4B9F-A834-B0BDBB1128A0}" srcOrd="0" destOrd="0" presId="urn:microsoft.com/office/officeart/2005/8/layout/default#1"/>
    <dgm:cxn modelId="{9518AE74-EFD4-44E6-AF60-346C67B6E866}" type="presOf" srcId="{39C97070-FFD6-4D67-A07E-3F959D5FF856}" destId="{707F8725-97EF-4F09-804D-A0B254DE0167}" srcOrd="0" destOrd="0" presId="urn:microsoft.com/office/officeart/2005/8/layout/default#1"/>
    <dgm:cxn modelId="{FEEEFB2B-A611-4F13-A8C1-B79CDCBE50A7}" srcId="{39D563CD-E545-440C-81C4-A57CC66DF62A}" destId="{711993F3-7D7F-41BA-AC5C-00C0B14B6B15}" srcOrd="0" destOrd="0" parTransId="{B0829342-13AD-4DDE-9D0F-0E0DE3BE6A72}" sibTransId="{91818529-E1D1-41F5-84EF-1E6C7FC040A1}"/>
    <dgm:cxn modelId="{155166BE-A4DC-4B7A-8223-779DB070C7C7}" srcId="{39D563CD-E545-440C-81C4-A57CC66DF62A}" destId="{295506F7-6ED8-4212-B63E-EF4954F2873E}" srcOrd="4" destOrd="0" parTransId="{ED7A9A69-3E6B-4A37-9BA1-B59A58EDB167}" sibTransId="{1B20EA1F-BF0E-4CD6-B024-E4E7E75B4A90}"/>
    <dgm:cxn modelId="{B78ADED3-AE0A-471A-9ABC-1E9224B09946}" type="presOf" srcId="{295506F7-6ED8-4212-B63E-EF4954F2873E}" destId="{5671819E-5F2D-4E18-B341-E9446E910906}" srcOrd="0" destOrd="0" presId="urn:microsoft.com/office/officeart/2005/8/layout/default#1"/>
    <dgm:cxn modelId="{AFFBF7E3-5766-44C7-9E55-F615DEDAA7E9}" srcId="{39D563CD-E545-440C-81C4-A57CC66DF62A}" destId="{8616AA27-8A35-48CC-9881-1BECE4D1BE29}" srcOrd="3" destOrd="0" parTransId="{7A6E0C4F-2D59-47C2-8B9F-1A1063FF35F7}" sibTransId="{BBA51397-0D98-48D2-87EF-65AD484060D9}"/>
    <dgm:cxn modelId="{7F7A7316-6CC1-443C-9186-D9FC7E076529}" type="presOf" srcId="{711993F3-7D7F-41BA-AC5C-00C0B14B6B15}" destId="{414EAB30-8A57-4F3C-8AFF-BBAE6776BAFE}" srcOrd="0" destOrd="0" presId="urn:microsoft.com/office/officeart/2005/8/layout/default#1"/>
    <dgm:cxn modelId="{27147BAC-B636-44AF-86EA-790C55EE2756}" type="presOf" srcId="{39D563CD-E545-440C-81C4-A57CC66DF62A}" destId="{0D58D123-E0E3-4AA9-A98E-F8C15BE922C3}" srcOrd="0" destOrd="0" presId="urn:microsoft.com/office/officeart/2005/8/layout/default#1"/>
    <dgm:cxn modelId="{C624BA2D-EAD3-43BF-86DA-762D9524D315}" type="presOf" srcId="{FB306B09-B25E-4AAC-AF6E-B99147CAAB40}" destId="{964CE21D-01E8-4F7E-8567-8638462909C8}" srcOrd="0" destOrd="0" presId="urn:microsoft.com/office/officeart/2005/8/layout/default#1"/>
    <dgm:cxn modelId="{879D910A-A28C-4D85-A9F4-BEE7F6F3E7A9}" srcId="{39D563CD-E545-440C-81C4-A57CC66DF62A}" destId="{39C97070-FFD6-4D67-A07E-3F959D5FF856}" srcOrd="2" destOrd="0" parTransId="{9396ED27-7643-4A64-97B3-5EA7AF2A3E48}" sibTransId="{FF5E70C3-CC26-4524-8EB8-8A8A46E146DA}"/>
    <dgm:cxn modelId="{7A0B523D-E612-458A-9A37-B870F494743D}" type="presParOf" srcId="{0D58D123-E0E3-4AA9-A98E-F8C15BE922C3}" destId="{414EAB30-8A57-4F3C-8AFF-BBAE6776BAFE}" srcOrd="0" destOrd="0" presId="urn:microsoft.com/office/officeart/2005/8/layout/default#1"/>
    <dgm:cxn modelId="{9212055B-D652-4C30-B6EB-0503110C8E9D}" type="presParOf" srcId="{0D58D123-E0E3-4AA9-A98E-F8C15BE922C3}" destId="{6F5329E6-7CF3-4F3A-9FF7-E8225634BE0E}" srcOrd="1" destOrd="0" presId="urn:microsoft.com/office/officeart/2005/8/layout/default#1"/>
    <dgm:cxn modelId="{F0BF2259-A54D-43D7-940C-08BCEE388485}" type="presParOf" srcId="{0D58D123-E0E3-4AA9-A98E-F8C15BE922C3}" destId="{964CE21D-01E8-4F7E-8567-8638462909C8}" srcOrd="2" destOrd="0" presId="urn:microsoft.com/office/officeart/2005/8/layout/default#1"/>
    <dgm:cxn modelId="{9503A704-1DA0-4417-AC3B-F98533156479}" type="presParOf" srcId="{0D58D123-E0E3-4AA9-A98E-F8C15BE922C3}" destId="{97345AA9-9747-4B67-A8DD-71F59C461B57}" srcOrd="3" destOrd="0" presId="urn:microsoft.com/office/officeart/2005/8/layout/default#1"/>
    <dgm:cxn modelId="{3350F8F8-1CEE-488D-8DBD-615CBC6894B6}" type="presParOf" srcId="{0D58D123-E0E3-4AA9-A98E-F8C15BE922C3}" destId="{707F8725-97EF-4F09-804D-A0B254DE0167}" srcOrd="4" destOrd="0" presId="urn:microsoft.com/office/officeart/2005/8/layout/default#1"/>
    <dgm:cxn modelId="{D7869E78-AF08-435E-BF45-54D16E0EA053}" type="presParOf" srcId="{0D58D123-E0E3-4AA9-A98E-F8C15BE922C3}" destId="{62678437-A3DB-435D-B69C-01F61A733544}" srcOrd="5" destOrd="0" presId="urn:microsoft.com/office/officeart/2005/8/layout/default#1"/>
    <dgm:cxn modelId="{A1FD15C2-1C2C-45D2-BA2C-F12260247AD2}" type="presParOf" srcId="{0D58D123-E0E3-4AA9-A98E-F8C15BE922C3}" destId="{ECD94586-6FA8-4B9F-A834-B0BDBB1128A0}" srcOrd="6" destOrd="0" presId="urn:microsoft.com/office/officeart/2005/8/layout/default#1"/>
    <dgm:cxn modelId="{8FECF938-76FB-4815-9F6A-C278E4603608}" type="presParOf" srcId="{0D58D123-E0E3-4AA9-A98E-F8C15BE922C3}" destId="{698F6B85-4317-4455-9903-F9173DB2C421}" srcOrd="7" destOrd="0" presId="urn:microsoft.com/office/officeart/2005/8/layout/default#1"/>
    <dgm:cxn modelId="{5F36FD7B-82F3-4C56-824B-64B6014FEFD4}" type="presParOf" srcId="{0D58D123-E0E3-4AA9-A98E-F8C15BE922C3}" destId="{5671819E-5F2D-4E18-B341-E9446E910906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D92C61-3765-45D9-B52C-C04BAF5AFE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97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en-US"/>
              <a:t>Kliknite sem a upravte štýl predlohy nadpisov.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Kliknite sem a upravte štýl predlohy podnadpisov.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4B7519B-0592-4639-A535-A4BA042B9C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5A674-B9F7-48B1-B781-B5D6A90985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C94AB-0578-4A4F-8B0F-4A27F97044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77F84EC-0E5F-432E-969B-419258D211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BA4EC-0E58-4EE8-99A5-CBFDE2FC49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796D6-4950-47D0-BDA3-5E32100978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8848C-0B05-4BDC-AF91-1BC94455EF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62865-888C-4107-A37E-A808EEB0A1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EF3A4-4F0D-4145-B679-4C021B439E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88B43-E872-40DB-ABCA-C61A08BBFF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35A7E-7696-4271-9C16-2ACDDE3DE5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69B25-2D1F-4A2B-A433-C69EB77D93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F7506-5672-4E43-ADA2-02B9EE50F4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2200D-F100-4908-9532-0888F4FA94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46BD3-9CF7-44FB-92CD-33AB956132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A8CAF-072D-462D-BAF0-7AA126534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330FB-9193-43CD-9104-EE5F48A02F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7356F-A32A-422C-8A84-F8FA61BF07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7FB98-9729-4F30-AE7E-A2800A5154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B6124-5571-4EAA-82E6-D23D272010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C4FF5-E0CD-43DA-8F3E-C519CCA5BB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87312-FCD3-4F1B-8516-DA9676B140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Kliknite sem a upravte štýly predlohy textu.</a:t>
            </a:r>
          </a:p>
          <a:p>
            <a:pPr lvl="1"/>
            <a:r>
              <a:rPr lang="en-US" smtClean="0"/>
              <a:t>Druhá úroveň</a:t>
            </a:r>
          </a:p>
          <a:p>
            <a:pPr lvl="2"/>
            <a:r>
              <a:rPr lang="en-US" smtClean="0"/>
              <a:t>Tretia úroveň</a:t>
            </a:r>
          </a:p>
          <a:p>
            <a:pPr lvl="3"/>
            <a:r>
              <a:rPr lang="en-US" smtClean="0"/>
              <a:t>Štvrtá úroveň</a:t>
            </a:r>
          </a:p>
          <a:p>
            <a:pPr lvl="4"/>
            <a:r>
              <a:rPr lang="en-US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A25F068-463C-46AD-AEC9-686708A6832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6BADA1F-7FAB-4F16-AB73-BBDBC4ED8A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9509" y="1530819"/>
            <a:ext cx="7884825" cy="1470025"/>
          </a:xfrm>
        </p:spPr>
        <p:txBody>
          <a:bodyPr/>
          <a:lstStyle/>
          <a:p>
            <a:pPr algn="ctr"/>
            <a:r>
              <a:rPr lang="cs-CZ" sz="4000" b="1" dirty="0" smtClean="0"/>
              <a:t>POVRCH TELA STAVOVCOV</a:t>
            </a:r>
            <a:endParaRPr lang="cs-CZ" sz="4000" b="1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k-SK" dirty="0" smtClean="0"/>
              <a:t>Biológia</a:t>
            </a:r>
            <a:r>
              <a:rPr lang="cs-CZ" dirty="0" smtClean="0"/>
              <a:t>, 7. </a:t>
            </a:r>
            <a:r>
              <a:rPr lang="cs-CZ" smtClean="0"/>
              <a:t>ročník</a:t>
            </a:r>
            <a:endParaRPr lang="cs-CZ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b="1" dirty="0" smtClean="0"/>
              <a:t>VTÁKY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3200" dirty="0" smtClean="0"/>
              <a:t>Majú suchú kožu. Pred stratou tepla chráni telo perie. Vodné vtáky si perie mastia.</a:t>
            </a:r>
          </a:p>
          <a:p>
            <a:pPr marL="0" indent="0">
              <a:buNone/>
            </a:pPr>
            <a:r>
              <a:rPr lang="sk-SK" sz="3200" dirty="0" smtClean="0"/>
              <a:t> </a:t>
            </a:r>
            <a:endParaRPr lang="sk-SK" sz="3200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6146" y="2849458"/>
            <a:ext cx="2773180" cy="379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0944" y="2873662"/>
            <a:ext cx="3013361" cy="213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408670"/>
            <a:ext cx="3444641" cy="202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4294967295"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Rovná spojovacia šípka 5"/>
          <p:cNvCxnSpPr/>
          <p:nvPr/>
        </p:nvCxnSpPr>
        <p:spPr>
          <a:xfrm flipH="1">
            <a:off x="1903751" y="3942413"/>
            <a:ext cx="434715" cy="734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2323476" y="3927422"/>
            <a:ext cx="2158584" cy="809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b="1" dirty="0" smtClean="0"/>
              <a:t>STAVBA VTÁČIEHO PERA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lvl="4">
              <a:buNone/>
            </a:pPr>
            <a:r>
              <a:rPr lang="sk-SK" dirty="0" smtClean="0"/>
              <a:t>                   brko</a:t>
            </a:r>
            <a:endParaRPr lang="sk-SK" dirty="0"/>
          </a:p>
        </p:txBody>
      </p:sp>
      <p:pic>
        <p:nvPicPr>
          <p:cNvPr id="4" name="Picture 2" descr="C:\Users\Lukáš\Desktop\Prezentácie a poznámky do školy\Obrázky\per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8" y="2199111"/>
            <a:ext cx="8575094" cy="2672692"/>
          </a:xfrm>
          <a:prstGeom prst="rect">
            <a:avLst/>
          </a:prstGeom>
          <a:noFill/>
        </p:spPr>
      </p:pic>
      <p:cxnSp>
        <p:nvCxnSpPr>
          <p:cNvPr id="6" name="Rovná spojnica 5"/>
          <p:cNvCxnSpPr/>
          <p:nvPr/>
        </p:nvCxnSpPr>
        <p:spPr>
          <a:xfrm>
            <a:off x="3672590" y="4616970"/>
            <a:ext cx="314794" cy="554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b="1" dirty="0" smtClean="0"/>
              <a:t>CICAVCE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584" y="1840042"/>
            <a:ext cx="8226425" cy="4525963"/>
          </a:xfrm>
        </p:spPr>
        <p:txBody>
          <a:bodyPr/>
          <a:lstStyle/>
          <a:p>
            <a:pPr marL="0" indent="0">
              <a:buNone/>
            </a:pPr>
            <a:endParaRPr lang="sk-SK" sz="3200" dirty="0" smtClean="0"/>
          </a:p>
          <a:p>
            <a:pPr marL="0" indent="0">
              <a:buNone/>
            </a:pPr>
            <a:r>
              <a:rPr lang="sk-SK" sz="3200" dirty="0" smtClean="0"/>
              <a:t>Majú telo pokryté chlpmi = </a:t>
            </a:r>
            <a:r>
              <a:rPr lang="sk-SK" sz="3200" b="1" dirty="0" smtClean="0"/>
              <a:t>srsťou</a:t>
            </a:r>
            <a:r>
              <a:rPr lang="sk-SK" sz="3200" dirty="0" smtClean="0"/>
              <a:t>, ktorá im pomáha udržiavať stálu teplotu tela.</a:t>
            </a:r>
          </a:p>
          <a:p>
            <a:pPr marL="0" indent="0"/>
            <a:r>
              <a:rPr lang="sk-SK" sz="3200" dirty="0" smtClean="0"/>
              <a:t> dlhšia srsť - krycia </a:t>
            </a:r>
          </a:p>
          <a:p>
            <a:pPr marL="0" indent="0"/>
            <a:r>
              <a:rPr lang="sk-SK" sz="3200" dirty="0" smtClean="0"/>
              <a:t> kratšia srsť – </a:t>
            </a:r>
            <a:r>
              <a:rPr lang="sk-SK" sz="3200" dirty="0" err="1" smtClean="0"/>
              <a:t>podsrstie</a:t>
            </a:r>
            <a:endParaRPr lang="sk-SK" sz="3200" dirty="0" smtClean="0"/>
          </a:p>
          <a:p>
            <a:pPr marL="0" indent="0">
              <a:buNone/>
            </a:pPr>
            <a:endParaRPr lang="sk-SK" sz="3200" dirty="0" smtClean="0"/>
          </a:p>
          <a:p>
            <a:pPr marL="0" indent="0">
              <a:buNone/>
            </a:pPr>
            <a:endParaRPr lang="sk-SK" sz="3200" dirty="0"/>
          </a:p>
          <a:p>
            <a:pPr marL="0" indent="0">
              <a:buNone/>
            </a:pPr>
            <a:r>
              <a:rPr lang="sk-SK" sz="3200" dirty="0" smtClean="0"/>
              <a:t>Vodné cicavce majú nepremokavú srsť.</a:t>
            </a:r>
            <a:endParaRPr lang="sk-SK" sz="3200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6850" y="304331"/>
            <a:ext cx="2578039" cy="217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1489" y="3524326"/>
            <a:ext cx="3537677" cy="234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316662" cy="1143000"/>
          </a:xfrm>
        </p:spPr>
        <p:txBody>
          <a:bodyPr/>
          <a:lstStyle/>
          <a:p>
            <a:r>
              <a:rPr lang="sk-SK" sz="4000" b="1" dirty="0" smtClean="0"/>
              <a:t>TRIEDENIE STAVOVCOV</a:t>
            </a:r>
            <a:endParaRPr lang="sk-SK" sz="4000" b="1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5031" y="1510259"/>
            <a:ext cx="6326187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sk-SK" sz="3200" dirty="0" smtClean="0"/>
              <a:t>RYBY</a:t>
            </a:r>
          </a:p>
          <a:p>
            <a:pPr>
              <a:lnSpc>
                <a:spcPct val="150000"/>
              </a:lnSpc>
              <a:buNone/>
            </a:pPr>
            <a:r>
              <a:rPr lang="sk-SK" sz="3200" dirty="0" smtClean="0"/>
              <a:t>OBOJŽIVELNÍKY</a:t>
            </a:r>
          </a:p>
          <a:p>
            <a:pPr>
              <a:lnSpc>
                <a:spcPct val="150000"/>
              </a:lnSpc>
              <a:buNone/>
            </a:pPr>
            <a:r>
              <a:rPr lang="sk-SK" sz="3200" dirty="0" smtClean="0"/>
              <a:t>PLAZY</a:t>
            </a:r>
          </a:p>
          <a:p>
            <a:pPr>
              <a:lnSpc>
                <a:spcPct val="150000"/>
              </a:lnSpc>
              <a:buNone/>
            </a:pPr>
            <a:r>
              <a:rPr lang="sk-SK" sz="3200" dirty="0" smtClean="0"/>
              <a:t>VTÁKY</a:t>
            </a:r>
            <a:endParaRPr lang="sk-SK" sz="3200" dirty="0"/>
          </a:p>
          <a:p>
            <a:pPr>
              <a:lnSpc>
                <a:spcPct val="150000"/>
              </a:lnSpc>
              <a:buNone/>
            </a:pPr>
            <a:r>
              <a:rPr lang="sk-SK" sz="3200" dirty="0" smtClean="0"/>
              <a:t>CICAVCE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2252" y="329783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2915" y="1527434"/>
            <a:ext cx="2163020" cy="1425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5997" y="3012087"/>
            <a:ext cx="23526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7533" y="3184084"/>
            <a:ext cx="19050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7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04948" y="4479093"/>
            <a:ext cx="21526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4294967295"/>
          </p:nvPr>
        </p:nvSpPr>
        <p:spPr>
          <a:xfrm>
            <a:off x="179388" y="1600200"/>
            <a:ext cx="8964612" cy="4525963"/>
          </a:xfrm>
        </p:spPr>
        <p:txBody>
          <a:bodyPr/>
          <a:lstStyle/>
          <a:p>
            <a:pPr marL="0" indent="0">
              <a:buNone/>
            </a:pPr>
            <a:r>
              <a:rPr lang="sk-SK" sz="4000" dirty="0" smtClean="0"/>
              <a:t>Telo stavovcov je pokryté </a:t>
            </a:r>
            <a:r>
              <a:rPr lang="sk-SK" sz="4000" b="1" dirty="0" smtClean="0"/>
              <a:t>viacvrstvovou kožou</a:t>
            </a:r>
            <a:r>
              <a:rPr lang="sk-SK" sz="4000" dirty="0" smtClean="0"/>
              <a:t>. Je to miesto styku tela s okolitým prostredím.</a:t>
            </a:r>
          </a:p>
        </p:txBody>
      </p:sp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106" y="3734266"/>
            <a:ext cx="3459897" cy="259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9429" y="3773072"/>
            <a:ext cx="3542775" cy="250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b="1" dirty="0" smtClean="0"/>
              <a:t>FUNKCIE KOŽE</a:t>
            </a:r>
            <a:endParaRPr lang="cs-CZ" sz="4000" b="1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3200" b="1" dirty="0" smtClean="0"/>
              <a:t>Chráni telo </a:t>
            </a:r>
            <a:r>
              <a:rPr lang="sk-SK" sz="3200" dirty="0" smtClean="0"/>
              <a:t>pred mechanickým poškodením, chemickými a </a:t>
            </a:r>
            <a:r>
              <a:rPr lang="sk-SK" sz="3200" smtClean="0"/>
              <a:t>fyzikálnymi vplyvmi, pred </a:t>
            </a:r>
            <a:r>
              <a:rPr lang="sk-SK" sz="3200" dirty="0" smtClean="0"/>
              <a:t>choroboplodnými zárodkami. Je tepelným </a:t>
            </a:r>
            <a:r>
              <a:rPr lang="sk-SK" sz="3200" b="1" dirty="0" smtClean="0"/>
              <a:t>izolátorom</a:t>
            </a:r>
            <a:r>
              <a:rPr lang="sk-SK" sz="3200" dirty="0" smtClean="0"/>
              <a:t>.</a:t>
            </a:r>
          </a:p>
          <a:p>
            <a:endParaRPr lang="cs-CZ" dirty="0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7186" y="3590144"/>
            <a:ext cx="4092315" cy="306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b="1" dirty="0" smtClean="0"/>
              <a:t>VRSTVY KOŽE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4852" y="1600200"/>
            <a:ext cx="8457187" cy="4525963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endParaRPr lang="sk-SK" dirty="0" smtClean="0"/>
          </a:p>
          <a:p>
            <a:pPr>
              <a:lnSpc>
                <a:spcPct val="200000"/>
              </a:lnSpc>
            </a:pPr>
            <a:r>
              <a:rPr lang="sk-SK" sz="2800" dirty="0" smtClean="0"/>
              <a:t>POKOŽKA - pigment</a:t>
            </a:r>
          </a:p>
          <a:p>
            <a:pPr>
              <a:lnSpc>
                <a:spcPct val="200000"/>
              </a:lnSpc>
            </a:pPr>
            <a:r>
              <a:rPr lang="sk-SK" sz="2800" dirty="0" smtClean="0"/>
              <a:t>ZAMŠA - chlpy</a:t>
            </a:r>
          </a:p>
          <a:p>
            <a:pPr>
              <a:lnSpc>
                <a:spcPct val="200000"/>
              </a:lnSpc>
            </a:pPr>
            <a:r>
              <a:rPr lang="sk-SK" sz="2800" dirty="0" smtClean="0"/>
              <a:t>PODKOŽNÉ VÄZIVO</a:t>
            </a:r>
          </a:p>
          <a:p>
            <a:pPr>
              <a:buNone/>
            </a:pPr>
            <a:r>
              <a:rPr lang="sk-SK" sz="2800" dirty="0" smtClean="0"/>
              <a:t> - ukladá sa tu tuk, ktorý chráni telo pre stratou tepla a je zdrojom energie</a:t>
            </a:r>
            <a:br>
              <a:rPr lang="sk-SK" sz="2800" dirty="0" smtClean="0"/>
            </a:br>
            <a:endParaRPr lang="sk-SK" sz="2800" dirty="0" smtClean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3445" y="1600200"/>
            <a:ext cx="4934662" cy="367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b="1" dirty="0" smtClean="0"/>
              <a:t>KOŽNÉ ÚTVARY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sz="3200" dirty="0" smtClean="0"/>
              <a:t>Z kože vyrastajú: 	</a:t>
            </a:r>
          </a:p>
          <a:p>
            <a:r>
              <a:rPr lang="sk-SK" sz="3200" dirty="0" smtClean="0"/>
              <a:t>kožné útvary – šupiny, perie ,srsť</a:t>
            </a:r>
          </a:p>
          <a:p>
            <a:r>
              <a:rPr lang="sk-SK" sz="3200" dirty="0" smtClean="0"/>
              <a:t>rohovinové útvary – kopytá, pazúry</a:t>
            </a:r>
          </a:p>
          <a:p>
            <a:pPr>
              <a:buNone/>
            </a:pPr>
            <a:r>
              <a:rPr lang="sk-SK" dirty="0"/>
              <a:t>	</a:t>
            </a:r>
            <a:r>
              <a:rPr lang="sk-SK" dirty="0" smtClean="0"/>
              <a:t>			</a:t>
            </a:r>
            <a:endParaRPr lang="sk-SK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892" y="3597718"/>
            <a:ext cx="2186455" cy="273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2534" y="4495799"/>
            <a:ext cx="3262236" cy="217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3140" y="3823740"/>
            <a:ext cx="2966180" cy="197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b="1" dirty="0" smtClean="0"/>
              <a:t>RYBY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200" dirty="0" smtClean="0"/>
              <a:t>Z kože vyrastajú kostené šupiny.</a:t>
            </a:r>
          </a:p>
          <a:p>
            <a:r>
              <a:rPr lang="sk-SK" sz="3200" dirty="0" smtClean="0"/>
              <a:t>Sliz na pokožke a šupinách chráni rybu pred parazitmi a znižuje trenie pri pohybe vo vode.</a:t>
            </a:r>
            <a:endParaRPr lang="sk-SK" sz="3200" dirty="0"/>
          </a:p>
        </p:txBody>
      </p:sp>
      <p:pic>
        <p:nvPicPr>
          <p:cNvPr id="4" name="Picture 2" descr="C:\Users\Lukáš\Desktop\Prezentácie a poznámky do školy\Obrázky\kostená šupi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811" y="3995114"/>
            <a:ext cx="4728974" cy="2071702"/>
          </a:xfrm>
          <a:prstGeom prst="rect">
            <a:avLst/>
          </a:prstGeom>
          <a:noFill/>
        </p:spPr>
      </p:pic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9763" y="3485760"/>
            <a:ext cx="3004591" cy="291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b="1" dirty="0" smtClean="0"/>
              <a:t>OBOJŽIVELNÍKY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3200" dirty="0" smtClean="0"/>
              <a:t>Majú hladkú a vlhkú kožu, ktorá umožňuje kožné dýchanie</a:t>
            </a:r>
            <a:r>
              <a:rPr lang="sk-SK" sz="3200" dirty="0"/>
              <a:t>.</a:t>
            </a:r>
            <a:endParaRPr lang="sk-SK" dirty="0"/>
          </a:p>
        </p:txBody>
      </p:sp>
      <p:pic>
        <p:nvPicPr>
          <p:cNvPr id="4" name="Picture 2" descr="C:\Users\Lukáš\Desktop\Prezentácie a poznámky do školy\Obrázky\žľaza kožná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146" y="2791448"/>
            <a:ext cx="5073799" cy="2643206"/>
          </a:xfrm>
          <a:prstGeom prst="rect">
            <a:avLst/>
          </a:prstGeom>
          <a:noFill/>
        </p:spPr>
      </p:pic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2967" y="4328097"/>
            <a:ext cx="3798689" cy="234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 smtClean="0"/>
              <a:t>PLAZY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3200" dirty="0" smtClean="0"/>
              <a:t>Majú </a:t>
            </a:r>
            <a:r>
              <a:rPr lang="sk-SK" sz="3200" b="1" dirty="0" smtClean="0"/>
              <a:t>suchú</a:t>
            </a:r>
            <a:r>
              <a:rPr lang="sk-SK" sz="3200" dirty="0" smtClean="0"/>
              <a:t> kožu so šupinami a štítkami. Koža nerastie, musia ju </a:t>
            </a:r>
            <a:r>
              <a:rPr lang="sk-SK" sz="3200" b="1" dirty="0" smtClean="0"/>
              <a:t>zvliekať</a:t>
            </a:r>
            <a:r>
              <a:rPr lang="sk-SK" sz="3200" dirty="0" smtClean="0"/>
              <a:t> – hady v celku, jašterice po častiach.</a:t>
            </a:r>
            <a:endParaRPr lang="sk-SK" sz="3200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907" y="3291277"/>
            <a:ext cx="3566409" cy="267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7081" y="3414009"/>
            <a:ext cx="4142281" cy="310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freeppt_0093_slide">
  <a:themeElements>
    <a:clrScheme name="freeppt_0093_slide 2">
      <a:dk1>
        <a:srgbClr val="000000"/>
      </a:dk1>
      <a:lt1>
        <a:srgbClr val="FFCC99"/>
      </a:lt1>
      <a:dk2>
        <a:srgbClr val="000000"/>
      </a:dk2>
      <a:lt2>
        <a:srgbClr val="CCCCCC"/>
      </a:lt2>
      <a:accent1>
        <a:srgbClr val="8C3823"/>
      </a:accent1>
      <a:accent2>
        <a:srgbClr val="6E4D00"/>
      </a:accent2>
      <a:accent3>
        <a:srgbClr val="FFE2CA"/>
      </a:accent3>
      <a:accent4>
        <a:srgbClr val="000000"/>
      </a:accent4>
      <a:accent5>
        <a:srgbClr val="C5AEAC"/>
      </a:accent5>
      <a:accent6>
        <a:srgbClr val="634500"/>
      </a:accent6>
      <a:hlink>
        <a:srgbClr val="803100"/>
      </a:hlink>
      <a:folHlink>
        <a:srgbClr val="80003E"/>
      </a:folHlink>
    </a:clrScheme>
    <a:fontScheme name="freeppt_0093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reeppt_0093_slide 1">
        <a:dk1>
          <a:srgbClr val="000000"/>
        </a:dk1>
        <a:lt1>
          <a:srgbClr val="FFCC99"/>
        </a:lt1>
        <a:dk2>
          <a:srgbClr val="000000"/>
        </a:dk2>
        <a:lt2>
          <a:srgbClr val="CCCCCC"/>
        </a:lt2>
        <a:accent1>
          <a:srgbClr val="8C541C"/>
        </a:accent1>
        <a:accent2>
          <a:srgbClr val="804000"/>
        </a:accent2>
        <a:accent3>
          <a:srgbClr val="FFE2CA"/>
        </a:accent3>
        <a:accent4>
          <a:srgbClr val="000000"/>
        </a:accent4>
        <a:accent5>
          <a:srgbClr val="C5B3AB"/>
        </a:accent5>
        <a:accent6>
          <a:srgbClr val="733900"/>
        </a:accent6>
        <a:hlink>
          <a:srgbClr val="733511"/>
        </a:hlink>
        <a:folHlink>
          <a:srgbClr val="6B2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eeppt_0093_slide 2">
        <a:dk1>
          <a:srgbClr val="000000"/>
        </a:dk1>
        <a:lt1>
          <a:srgbClr val="FFCC99"/>
        </a:lt1>
        <a:dk2>
          <a:srgbClr val="000000"/>
        </a:dk2>
        <a:lt2>
          <a:srgbClr val="CCCCCC"/>
        </a:lt2>
        <a:accent1>
          <a:srgbClr val="8C3823"/>
        </a:accent1>
        <a:accent2>
          <a:srgbClr val="6E4D00"/>
        </a:accent2>
        <a:accent3>
          <a:srgbClr val="FFE2CA"/>
        </a:accent3>
        <a:accent4>
          <a:srgbClr val="000000"/>
        </a:accent4>
        <a:accent5>
          <a:srgbClr val="C5AEAC"/>
        </a:accent5>
        <a:accent6>
          <a:srgbClr val="634500"/>
        </a:accent6>
        <a:hlink>
          <a:srgbClr val="803100"/>
        </a:hlink>
        <a:folHlink>
          <a:srgbClr val="8000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eeppt_0093_slide 3">
        <a:dk1>
          <a:srgbClr val="000000"/>
        </a:dk1>
        <a:lt1>
          <a:srgbClr val="FFCC99"/>
        </a:lt1>
        <a:dk2>
          <a:srgbClr val="000000"/>
        </a:dk2>
        <a:lt2>
          <a:srgbClr val="CCCCCC"/>
        </a:lt2>
        <a:accent1>
          <a:srgbClr val="146644"/>
        </a:accent1>
        <a:accent2>
          <a:srgbClr val="804000"/>
        </a:accent2>
        <a:accent3>
          <a:srgbClr val="FFE2CA"/>
        </a:accent3>
        <a:accent4>
          <a:srgbClr val="000000"/>
        </a:accent4>
        <a:accent5>
          <a:srgbClr val="AAB8B0"/>
        </a:accent5>
        <a:accent6>
          <a:srgbClr val="733900"/>
        </a:accent6>
        <a:hlink>
          <a:srgbClr val="2F4C1F"/>
        </a:hlink>
        <a:folHlink>
          <a:srgbClr val="3135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eeppt_0093_slide 4">
        <a:dk1>
          <a:srgbClr val="000000"/>
        </a:dk1>
        <a:lt1>
          <a:srgbClr val="FFCC99"/>
        </a:lt1>
        <a:dk2>
          <a:srgbClr val="000000"/>
        </a:dk2>
        <a:lt2>
          <a:srgbClr val="CCCCCC"/>
        </a:lt2>
        <a:accent1>
          <a:srgbClr val="2C516E"/>
        </a:accent1>
        <a:accent2>
          <a:srgbClr val="5F661F"/>
        </a:accent2>
        <a:accent3>
          <a:srgbClr val="FFE2CA"/>
        </a:accent3>
        <a:accent4>
          <a:srgbClr val="000000"/>
        </a:accent4>
        <a:accent5>
          <a:srgbClr val="ACB3BA"/>
        </a:accent5>
        <a:accent6>
          <a:srgbClr val="555C1B"/>
        </a:accent6>
        <a:hlink>
          <a:srgbClr val="593156"/>
        </a:hlink>
        <a:folHlink>
          <a:srgbClr val="803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eeppt_0093_slid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541C"/>
        </a:accent1>
        <a:accent2>
          <a:srgbClr val="804000"/>
        </a:accent2>
        <a:accent3>
          <a:srgbClr val="FFFFFF"/>
        </a:accent3>
        <a:accent4>
          <a:srgbClr val="000000"/>
        </a:accent4>
        <a:accent5>
          <a:srgbClr val="C5B3AB"/>
        </a:accent5>
        <a:accent6>
          <a:srgbClr val="733900"/>
        </a:accent6>
        <a:hlink>
          <a:srgbClr val="733511"/>
        </a:hlink>
        <a:folHlink>
          <a:srgbClr val="6B2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eeppt_0093_slid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3823"/>
        </a:accent1>
        <a:accent2>
          <a:srgbClr val="6E4D00"/>
        </a:accent2>
        <a:accent3>
          <a:srgbClr val="FFFFFF"/>
        </a:accent3>
        <a:accent4>
          <a:srgbClr val="000000"/>
        </a:accent4>
        <a:accent5>
          <a:srgbClr val="C5AEAC"/>
        </a:accent5>
        <a:accent6>
          <a:srgbClr val="634500"/>
        </a:accent6>
        <a:hlink>
          <a:srgbClr val="803100"/>
        </a:hlink>
        <a:folHlink>
          <a:srgbClr val="8000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eeppt_0093_slid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146644"/>
        </a:accent1>
        <a:accent2>
          <a:srgbClr val="804000"/>
        </a:accent2>
        <a:accent3>
          <a:srgbClr val="FFFFFF"/>
        </a:accent3>
        <a:accent4>
          <a:srgbClr val="000000"/>
        </a:accent4>
        <a:accent5>
          <a:srgbClr val="AAB8B0"/>
        </a:accent5>
        <a:accent6>
          <a:srgbClr val="733900"/>
        </a:accent6>
        <a:hlink>
          <a:srgbClr val="2F4C1F"/>
        </a:hlink>
        <a:folHlink>
          <a:srgbClr val="3135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eeppt_0093_slid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C516E"/>
        </a:accent1>
        <a:accent2>
          <a:srgbClr val="5F661F"/>
        </a:accent2>
        <a:accent3>
          <a:srgbClr val="FFFFFF"/>
        </a:accent3>
        <a:accent4>
          <a:srgbClr val="000000"/>
        </a:accent4>
        <a:accent5>
          <a:srgbClr val="ACB3BA"/>
        </a:accent5>
        <a:accent6>
          <a:srgbClr val="555C1B"/>
        </a:accent6>
        <a:hlink>
          <a:srgbClr val="593156"/>
        </a:hlink>
        <a:folHlink>
          <a:srgbClr val="803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CC99"/>
      </a:lt1>
      <a:dk2>
        <a:srgbClr val="000000"/>
      </a:dk2>
      <a:lt2>
        <a:srgbClr val="CCCCCC"/>
      </a:lt2>
      <a:accent1>
        <a:srgbClr val="8C3823"/>
      </a:accent1>
      <a:accent2>
        <a:srgbClr val="6E4D00"/>
      </a:accent2>
      <a:accent3>
        <a:srgbClr val="FFE2CA"/>
      </a:accent3>
      <a:accent4>
        <a:srgbClr val="000000"/>
      </a:accent4>
      <a:accent5>
        <a:srgbClr val="C5AEAC"/>
      </a:accent5>
      <a:accent6>
        <a:srgbClr val="634500"/>
      </a:accent6>
      <a:hlink>
        <a:srgbClr val="803100"/>
      </a:hlink>
      <a:folHlink>
        <a:srgbClr val="80003E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CC99"/>
        </a:lt1>
        <a:dk2>
          <a:srgbClr val="000000"/>
        </a:dk2>
        <a:lt2>
          <a:srgbClr val="CCCCCC"/>
        </a:lt2>
        <a:accent1>
          <a:srgbClr val="8C541C"/>
        </a:accent1>
        <a:accent2>
          <a:srgbClr val="804000"/>
        </a:accent2>
        <a:accent3>
          <a:srgbClr val="FFE2CA"/>
        </a:accent3>
        <a:accent4>
          <a:srgbClr val="000000"/>
        </a:accent4>
        <a:accent5>
          <a:srgbClr val="C5B3AB"/>
        </a:accent5>
        <a:accent6>
          <a:srgbClr val="733900"/>
        </a:accent6>
        <a:hlink>
          <a:srgbClr val="733511"/>
        </a:hlink>
        <a:folHlink>
          <a:srgbClr val="6B2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CC99"/>
        </a:lt1>
        <a:dk2>
          <a:srgbClr val="000000"/>
        </a:dk2>
        <a:lt2>
          <a:srgbClr val="CCCCCC"/>
        </a:lt2>
        <a:accent1>
          <a:srgbClr val="8C3823"/>
        </a:accent1>
        <a:accent2>
          <a:srgbClr val="6E4D00"/>
        </a:accent2>
        <a:accent3>
          <a:srgbClr val="FFE2CA"/>
        </a:accent3>
        <a:accent4>
          <a:srgbClr val="000000"/>
        </a:accent4>
        <a:accent5>
          <a:srgbClr val="C5AEAC"/>
        </a:accent5>
        <a:accent6>
          <a:srgbClr val="634500"/>
        </a:accent6>
        <a:hlink>
          <a:srgbClr val="803100"/>
        </a:hlink>
        <a:folHlink>
          <a:srgbClr val="8000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CC99"/>
        </a:lt1>
        <a:dk2>
          <a:srgbClr val="000000"/>
        </a:dk2>
        <a:lt2>
          <a:srgbClr val="CCCCCC"/>
        </a:lt2>
        <a:accent1>
          <a:srgbClr val="146644"/>
        </a:accent1>
        <a:accent2>
          <a:srgbClr val="804000"/>
        </a:accent2>
        <a:accent3>
          <a:srgbClr val="FFE2CA"/>
        </a:accent3>
        <a:accent4>
          <a:srgbClr val="000000"/>
        </a:accent4>
        <a:accent5>
          <a:srgbClr val="AAB8B0"/>
        </a:accent5>
        <a:accent6>
          <a:srgbClr val="733900"/>
        </a:accent6>
        <a:hlink>
          <a:srgbClr val="2F4C1F"/>
        </a:hlink>
        <a:folHlink>
          <a:srgbClr val="3135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CC99"/>
        </a:lt1>
        <a:dk2>
          <a:srgbClr val="000000"/>
        </a:dk2>
        <a:lt2>
          <a:srgbClr val="CCCCCC"/>
        </a:lt2>
        <a:accent1>
          <a:srgbClr val="2C516E"/>
        </a:accent1>
        <a:accent2>
          <a:srgbClr val="5F661F"/>
        </a:accent2>
        <a:accent3>
          <a:srgbClr val="FFE2CA"/>
        </a:accent3>
        <a:accent4>
          <a:srgbClr val="000000"/>
        </a:accent4>
        <a:accent5>
          <a:srgbClr val="ACB3BA"/>
        </a:accent5>
        <a:accent6>
          <a:srgbClr val="555C1B"/>
        </a:accent6>
        <a:hlink>
          <a:srgbClr val="593156"/>
        </a:hlink>
        <a:folHlink>
          <a:srgbClr val="803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541C"/>
        </a:accent1>
        <a:accent2>
          <a:srgbClr val="804000"/>
        </a:accent2>
        <a:accent3>
          <a:srgbClr val="FFFFFF"/>
        </a:accent3>
        <a:accent4>
          <a:srgbClr val="000000"/>
        </a:accent4>
        <a:accent5>
          <a:srgbClr val="C5B3AB"/>
        </a:accent5>
        <a:accent6>
          <a:srgbClr val="733900"/>
        </a:accent6>
        <a:hlink>
          <a:srgbClr val="733511"/>
        </a:hlink>
        <a:folHlink>
          <a:srgbClr val="6B2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3823"/>
        </a:accent1>
        <a:accent2>
          <a:srgbClr val="6E4D00"/>
        </a:accent2>
        <a:accent3>
          <a:srgbClr val="FFFFFF"/>
        </a:accent3>
        <a:accent4>
          <a:srgbClr val="000000"/>
        </a:accent4>
        <a:accent5>
          <a:srgbClr val="C5AEAC"/>
        </a:accent5>
        <a:accent6>
          <a:srgbClr val="634500"/>
        </a:accent6>
        <a:hlink>
          <a:srgbClr val="803100"/>
        </a:hlink>
        <a:folHlink>
          <a:srgbClr val="8000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146644"/>
        </a:accent1>
        <a:accent2>
          <a:srgbClr val="804000"/>
        </a:accent2>
        <a:accent3>
          <a:srgbClr val="FFFFFF"/>
        </a:accent3>
        <a:accent4>
          <a:srgbClr val="000000"/>
        </a:accent4>
        <a:accent5>
          <a:srgbClr val="AAB8B0"/>
        </a:accent5>
        <a:accent6>
          <a:srgbClr val="733900"/>
        </a:accent6>
        <a:hlink>
          <a:srgbClr val="2F4C1F"/>
        </a:hlink>
        <a:folHlink>
          <a:srgbClr val="3135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C516E"/>
        </a:accent1>
        <a:accent2>
          <a:srgbClr val="5F661F"/>
        </a:accent2>
        <a:accent3>
          <a:srgbClr val="FFFFFF"/>
        </a:accent3>
        <a:accent4>
          <a:srgbClr val="000000"/>
        </a:accent4>
        <a:accent5>
          <a:srgbClr val="ACB3BA"/>
        </a:accent5>
        <a:accent6>
          <a:srgbClr val="555C1B"/>
        </a:accent6>
        <a:hlink>
          <a:srgbClr val="593156"/>
        </a:hlink>
        <a:folHlink>
          <a:srgbClr val="803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freeppt_0093_slide</Template>
  <TotalTime>173</TotalTime>
  <Words>216</Words>
  <Application>Microsoft Office PowerPoint</Application>
  <PresentationFormat>Prezentácia na obrazovke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13</vt:i4>
      </vt:variant>
    </vt:vector>
  </HeadingPairs>
  <TitlesOfParts>
    <vt:vector size="16" baseType="lpstr">
      <vt:lpstr>Arial</vt:lpstr>
      <vt:lpstr>freeppt_0093_slide</vt:lpstr>
      <vt:lpstr>1_Default Design</vt:lpstr>
      <vt:lpstr>POVRCH TELA STAVOVCOV</vt:lpstr>
      <vt:lpstr>TRIEDENIE STAVOVCOV</vt:lpstr>
      <vt:lpstr>Prezentácia programu PowerPoint</vt:lpstr>
      <vt:lpstr>FUNKCIE KOŽE</vt:lpstr>
      <vt:lpstr>VRSTVY KOŽE</vt:lpstr>
      <vt:lpstr>KOŽNÉ ÚTVARY</vt:lpstr>
      <vt:lpstr>RYBY</vt:lpstr>
      <vt:lpstr>OBOJŽIVELNÍKY</vt:lpstr>
      <vt:lpstr>PLAZY</vt:lpstr>
      <vt:lpstr>VTÁKY</vt:lpstr>
      <vt:lpstr>Prezentácia programu PowerPoint</vt:lpstr>
      <vt:lpstr>STAVBA VTÁČIEHO PERA</vt:lpstr>
      <vt:lpstr>CICAVCE</vt:lpstr>
    </vt:vector>
  </TitlesOfParts>
  <Company>Janka Rechtoríková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Janka Rechtoríková</dc:creator>
  <cp:lastModifiedBy>ucitel</cp:lastModifiedBy>
  <cp:revision>20</cp:revision>
  <dcterms:created xsi:type="dcterms:W3CDTF">2011-08-05T20:06:49Z</dcterms:created>
  <dcterms:modified xsi:type="dcterms:W3CDTF">2021-09-09T10:14:43Z</dcterms:modified>
</cp:coreProperties>
</file>