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ravouhlý trojuholník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Nadpis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7" name="Podnadpis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grpSp>
        <p:nvGrpSpPr>
          <p:cNvPr id="2" name="Skupina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Voľná forma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Voľná forma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Voľná forma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Rovná spojnica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Zástupný symbol dátumu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6C0A-620F-4751-9DE3-C652F4791266}" type="datetimeFigureOut">
              <a:rPr lang="sk-SK" smtClean="0"/>
              <a:pPr/>
              <a:t>5. 2. 2023</a:t>
            </a:fld>
            <a:endParaRPr lang="sk-SK"/>
          </a:p>
        </p:txBody>
      </p:sp>
      <p:sp>
        <p:nvSpPr>
          <p:cNvPr id="19" name="Zástupný symbol päty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27" name="Zástupný symbol čísla snímky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7C1A067-161C-4CF2-A716-3A9E6C2D373F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3F76C0A-620F-4751-9DE3-C652F4791266}" type="datetimeFigureOut">
              <a:rPr lang="sk-SK" smtClean="0"/>
              <a:pPr/>
              <a:t>5. 2. 2023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7C1A067-161C-4CF2-A716-3A9E6C2D373F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3F76C0A-620F-4751-9DE3-C652F4791266}" type="datetimeFigureOut">
              <a:rPr lang="sk-SK" smtClean="0"/>
              <a:pPr/>
              <a:t>5. 2. 2023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7C1A067-161C-4CF2-A716-3A9E6C2D373F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3F76C0A-620F-4751-9DE3-C652F4791266}" type="datetimeFigureOut">
              <a:rPr lang="sk-SK" smtClean="0"/>
              <a:pPr/>
              <a:t>5. 2. 2023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7C1A067-161C-4CF2-A716-3A9E6C2D373F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7" name="Nadpis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3F76C0A-620F-4751-9DE3-C652F4791266}" type="datetimeFigureOut">
              <a:rPr lang="sk-SK" smtClean="0"/>
              <a:pPr/>
              <a:t>5. 2. 2023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7C1A067-161C-4CF2-A716-3A9E6C2D373F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7" name="Výložka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Výložka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3F76C0A-620F-4751-9DE3-C652F4791266}" type="datetimeFigureOut">
              <a:rPr lang="sk-SK" smtClean="0"/>
              <a:pPr/>
              <a:t>5. 2. 2023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7C1A067-161C-4CF2-A716-3A9E6C2D373F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8" name="Nadpis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ani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3F76C0A-620F-4751-9DE3-C652F4791266}" type="datetimeFigureOut">
              <a:rPr lang="sk-SK" smtClean="0"/>
              <a:pPr/>
              <a:t>5. 2. 2023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7C1A067-161C-4CF2-A716-3A9E6C2D373F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3F76C0A-620F-4751-9DE3-C652F4791266}" type="datetimeFigureOut">
              <a:rPr lang="sk-SK" smtClean="0"/>
              <a:pPr/>
              <a:t>5. 2. 2023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7C1A067-161C-4CF2-A716-3A9E6C2D373F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6" name="Nadpis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3F76C0A-620F-4751-9DE3-C652F4791266}" type="datetimeFigureOut">
              <a:rPr lang="sk-SK" smtClean="0"/>
              <a:pPr/>
              <a:t>5. 2. 2023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7C1A067-161C-4CF2-A716-3A9E6C2D373F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A3F76C0A-620F-4751-9DE3-C652F4791266}" type="datetimeFigureOut">
              <a:rPr lang="sk-SK" smtClean="0"/>
              <a:pPr/>
              <a:t>5. 2. 2023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7C1A067-161C-4CF2-A716-3A9E6C2D373F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3F76C0A-620F-4751-9DE3-C652F4791266}" type="datetimeFigureOut">
              <a:rPr lang="sk-SK" smtClean="0"/>
              <a:pPr/>
              <a:t>5. 2. 2023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7C1A067-161C-4CF2-A716-3A9E6C2D373F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8" name="Voľná forma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Voľná forma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Pravouhlý trojuholník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Rovná spojnica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Výložka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Výložka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Voľná forma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Voľná forma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Pravouhlý trojuholník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Rovná spojnica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Zástupný symbol nadpisu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0" name="Zástupný symbol textu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A3F76C0A-620F-4751-9DE3-C652F4791266}" type="datetimeFigureOut">
              <a:rPr lang="sk-SK" smtClean="0"/>
              <a:pPr/>
              <a:t>5. 2. 2023</a:t>
            </a:fld>
            <a:endParaRPr lang="sk-SK"/>
          </a:p>
        </p:txBody>
      </p:sp>
      <p:sp>
        <p:nvSpPr>
          <p:cNvPr id="22" name="Zástupný symbol päty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18" name="Zástupný symbol čísla snímky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87C1A067-161C-4CF2-A716-3A9E6C2D373F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785786" y="2571744"/>
            <a:ext cx="7772400" cy="229650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sk-SK" dirty="0" smtClean="0"/>
              <a:t>OSEMSMEROVKA (téma: Zmyslové vnímanie živočíchov)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5143504" y="5429264"/>
            <a:ext cx="4000496" cy="642942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Mgr. </a:t>
            </a:r>
            <a:r>
              <a:rPr lang="sk-SK" smtClean="0"/>
              <a:t>Ivana </a:t>
            </a:r>
            <a:r>
              <a:rPr lang="sk-SK" smtClean="0"/>
              <a:t>Sokolská</a:t>
            </a:r>
            <a:endParaRPr lang="sk-SK" dirty="0"/>
          </a:p>
        </p:txBody>
      </p:sp>
      <p:pic>
        <p:nvPicPr>
          <p:cNvPr id="4" name="Obrázok 4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555875" cy="2640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Obrázok 1" descr="agentura_cmyk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11760" y="0"/>
            <a:ext cx="4623502" cy="10527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Obrázok 2" descr="EU-ESF-VERTICAL-COLOR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67513" y="0"/>
            <a:ext cx="2376487" cy="221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Zástupný symbol obsahu 3" descr="tajni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8101" t="4289" r="42163" b="12890"/>
          <a:stretch>
            <a:fillRect/>
          </a:stretch>
        </p:blipFill>
        <p:spPr>
          <a:xfrm>
            <a:off x="467544" y="260648"/>
            <a:ext cx="7632848" cy="635974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ala">
  <a:themeElements>
    <a:clrScheme name="Hal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Hal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Hal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</TotalTime>
  <Words>12</Words>
  <Application>Microsoft Office PowerPoint</Application>
  <PresentationFormat>Prezentácia na obrazovke (4:3)</PresentationFormat>
  <Paragraphs>2</Paragraphs>
  <Slides>2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2</vt:i4>
      </vt:variant>
    </vt:vector>
  </HeadingPairs>
  <TitlesOfParts>
    <vt:vector size="3" baseType="lpstr">
      <vt:lpstr>Hala</vt:lpstr>
      <vt:lpstr>OSEMSMEROVKA (téma: Zmyslové vnímanie živočíchov)</vt:lpstr>
      <vt:lpstr>Snímka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OSEMSMEROVKA (téma: Zmyslové vnímanie živočíchov)</dc:title>
  <dc:creator>Daniel Richnavsky</dc:creator>
  <cp:lastModifiedBy>sokol</cp:lastModifiedBy>
  <cp:revision>3</cp:revision>
  <dcterms:created xsi:type="dcterms:W3CDTF">2014-12-27T14:55:24Z</dcterms:created>
  <dcterms:modified xsi:type="dcterms:W3CDTF">2023-02-05T08:47:21Z</dcterms:modified>
</cp:coreProperties>
</file>