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851648" cy="1828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ĽADOVÉ KRÁĽOVSTVO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ČÍNA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Ã½sledok vyhÄ¾adÃ¡vania obrÃ¡zkov pre dopyt ÄIN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43434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564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MESTO </a:t>
            </a:r>
            <a:r>
              <a:rPr lang="sk-SK" b="1" dirty="0" smtClean="0"/>
              <a:t>HARBIN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s://www.letenkyzababku.sk/wp-content/uploads/2017/01/3238482324_fc822191aa_o-696x5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848600" cy="588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osvetlenÃ© Ä¾adovÃ© so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331200" cy="6248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https://www.youtube.com/watch?v=4Jgk4bPu-aU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7</Words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Tok</vt:lpstr>
      <vt:lpstr>ĽADOVÉ KRÁĽOVSTVO  - ČÍNA</vt:lpstr>
      <vt:lpstr>MESTO HARBIN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ĽADOVÉ KRÁĽOVSTVO  - ČÍNA</dc:title>
  <dc:creator>hp</dc:creator>
  <cp:lastModifiedBy>hp</cp:lastModifiedBy>
  <cp:revision>2</cp:revision>
  <dcterms:created xsi:type="dcterms:W3CDTF">2019-01-14T16:16:19Z</dcterms:created>
  <dcterms:modified xsi:type="dcterms:W3CDTF">2019-01-14T16:21:14Z</dcterms:modified>
</cp:coreProperties>
</file>