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12893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sz="6600" b="1" dirty="0" smtClean="0"/>
              <a:t>DEJINY GEOGRAFIE</a:t>
            </a:r>
            <a:endParaRPr lang="sk-SK" sz="6600" b="1" dirty="0"/>
          </a:p>
        </p:txBody>
      </p:sp>
      <p:pic>
        <p:nvPicPr>
          <p:cNvPr id="37890" name="Picture 2" descr="Výsledok vyhľadávania obrázkov pre dopyt dejiny geograf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5999"/>
            <a:ext cx="8385956" cy="4035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STAROVEK</a:t>
            </a:r>
            <a:endParaRPr lang="sk-SK" dirty="0"/>
          </a:p>
        </p:txBody>
      </p:sp>
      <p:sp>
        <p:nvSpPr>
          <p:cNvPr id="51202" name="AutoShape 2" descr="Výsledok vyhľadávania obrázkov pre dopyt eratosthe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04" name="AutoShape 4" descr="Výsledok vyhľadávania obrázkov pre dopyt eratosthe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06" name="Picture 6" descr="Výsledok vyhľadávania obrázkov pre dopyt eratosthenes"/>
          <p:cNvPicPr>
            <a:picLocks noChangeAspect="1" noChangeArrowheads="1"/>
          </p:cNvPicPr>
          <p:nvPr/>
        </p:nvPicPr>
        <p:blipFill>
          <a:blip r:embed="rId2"/>
          <a:srcRect l="27043" r="26505"/>
          <a:stretch>
            <a:fillRect/>
          </a:stretch>
        </p:blipFill>
        <p:spPr bwMode="auto">
          <a:xfrm>
            <a:off x="2133600" y="1143000"/>
            <a:ext cx="4959841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152400" y="5638800"/>
            <a:ext cx="3680879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3. – 2. </a:t>
            </a:r>
            <a:r>
              <a:rPr lang="sk-SK" sz="4400" dirty="0" err="1" smtClean="0"/>
              <a:t>stor.pnl</a:t>
            </a:r>
            <a:r>
              <a:rPr lang="sk-SK" sz="4400" dirty="0" smtClean="0"/>
              <a:t>.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3 geografické smery</a:t>
            </a:r>
            <a:endParaRPr lang="sk-SK" b="1" dirty="0"/>
          </a:p>
        </p:txBody>
      </p:sp>
      <p:sp>
        <p:nvSpPr>
          <p:cNvPr id="4" name="Šípka dolu 3"/>
          <p:cNvSpPr/>
          <p:nvPr/>
        </p:nvSpPr>
        <p:spPr>
          <a:xfrm>
            <a:off x="685800" y="914400"/>
            <a:ext cx="1447800" cy="28956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ý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3657600" y="838200"/>
            <a:ext cx="1447800" cy="29718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Z.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endParaRPr lang="sk-SK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6248400" y="914400"/>
            <a:ext cx="1447800" cy="29718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T.</a:t>
            </a:r>
          </a:p>
        </p:txBody>
      </p:sp>
      <p:pic>
        <p:nvPicPr>
          <p:cNvPr id="52226" name="Picture 2" descr="Výsledok vyhľadávania obrázkov pre dopyt STRAB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2836489" cy="3429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381000" y="6400800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Str. – R.G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2228" name="Picture 4" descr="Výsledok vyhľadávania obrázkov pre dopyt aristote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581400"/>
            <a:ext cx="2884331" cy="3276600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429000" y="6553200"/>
            <a:ext cx="46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2230" name="Picture 6" descr="Výsledok vyhľadávania obrázkov pre dopyt ptolemai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799" y="3581400"/>
            <a:ext cx="3050217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STREDOVEK</a:t>
            </a:r>
            <a:endParaRPr lang="sk-SK" b="1" dirty="0"/>
          </a:p>
        </p:txBody>
      </p:sp>
      <p:pic>
        <p:nvPicPr>
          <p:cNvPr id="53250" name="Picture 2" descr="Výsledok vyhľadávania obrázkov pre dopyt zem tvar dos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95400"/>
            <a:ext cx="6391329" cy="4800600"/>
          </a:xfrm>
          <a:prstGeom prst="rect">
            <a:avLst/>
          </a:prstGeom>
          <a:noFill/>
        </p:spPr>
      </p:pic>
      <p:pic>
        <p:nvPicPr>
          <p:cNvPr id="53252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013372" cy="4495419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3886200" y="1524000"/>
            <a:ext cx="1219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00200" y="1676400"/>
            <a:ext cx="237892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Úpadok GEO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5029200" y="2286000"/>
            <a:ext cx="609600" cy="990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486400" y="3124200"/>
            <a:ext cx="218899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Rozvoj GEO</a:t>
            </a:r>
            <a:endParaRPr lang="sk-SK" sz="2800" b="1" dirty="0"/>
          </a:p>
        </p:txBody>
      </p:sp>
      <p:sp>
        <p:nvSpPr>
          <p:cNvPr id="10" name="Ovál 9"/>
          <p:cNvSpPr/>
          <p:nvPr/>
        </p:nvSpPr>
        <p:spPr>
          <a:xfrm>
            <a:off x="5943600" y="2362200"/>
            <a:ext cx="1143000" cy="533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3254" name="Picture 6" descr="Výsledok vyhľadávania obrázkov pre dopyt marco p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599" y="1143000"/>
            <a:ext cx="7797551" cy="51816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838200" y="5867400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/>
              <a:t>M.Polo</a:t>
            </a:r>
            <a:endParaRPr lang="sk-SK" b="1" dirty="0"/>
          </a:p>
        </p:txBody>
      </p:sp>
      <p:pic>
        <p:nvPicPr>
          <p:cNvPr id="53256" name="Picture 8" descr="Výsledok vyhľadávania obrázkov pre dopyt marco polo ces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371600"/>
            <a:ext cx="721899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RENESANCIA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4" name="Picture 2" descr="Výsledok vyhľadávania obrázkov pre dopyt kolumb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089328" cy="3962400"/>
          </a:xfrm>
          <a:prstGeom prst="rect">
            <a:avLst/>
          </a:prstGeom>
          <a:noFill/>
        </p:spPr>
      </p:pic>
      <p:pic>
        <p:nvPicPr>
          <p:cNvPr id="54276" name="Picture 4" descr="Výsledok vyhľadávania obrázkov pre dopyt magalha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19200"/>
            <a:ext cx="5368636" cy="2362200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vasco de g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572000"/>
            <a:ext cx="2798042" cy="22860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vasco de gam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9034" y="3657600"/>
            <a:ext cx="3130391" cy="32004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838200" y="4800600"/>
            <a:ext cx="11542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1492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NOVOVEK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19200" y="1295400"/>
            <a:ext cx="468987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Vznik čiastkových </a:t>
            </a:r>
            <a:r>
              <a:rPr lang="sk-SK" sz="2400" b="1" dirty="0" err="1" smtClean="0"/>
              <a:t>geo</a:t>
            </a:r>
            <a:r>
              <a:rPr lang="sk-SK" sz="2400" b="1" dirty="0" smtClean="0"/>
              <a:t> disciplín</a:t>
            </a:r>
            <a:endParaRPr lang="sk-SK" sz="2400" b="1" dirty="0"/>
          </a:p>
        </p:txBody>
      </p:sp>
      <p:pic>
        <p:nvPicPr>
          <p:cNvPr id="55298" name="Picture 2" descr="Výsledok vyhľadávania obrázkov pre dopyt alexander von humbol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66797"/>
            <a:ext cx="4291753" cy="529120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733800" y="6172200"/>
            <a:ext cx="33670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Alexander von </a:t>
            </a:r>
            <a:r>
              <a:rPr lang="sk-SK" sz="2400" dirty="0" err="1" smtClean="0"/>
              <a:t>Humbolt</a:t>
            </a:r>
            <a:endParaRPr lang="sk-SK" sz="2400" dirty="0"/>
          </a:p>
        </p:txBody>
      </p:sp>
      <p:pic>
        <p:nvPicPr>
          <p:cNvPr id="55300" name="Picture 4" descr="Výsledok vyhľadávania obrázkov pre dopyt carl rit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667125" cy="37338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85800" y="5334000"/>
            <a:ext cx="15672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Carl</a:t>
            </a:r>
            <a:r>
              <a:rPr lang="sk-SK" sz="2400" dirty="0" smtClean="0"/>
              <a:t> </a:t>
            </a:r>
            <a:r>
              <a:rPr lang="sk-SK" sz="2400" dirty="0" err="1" smtClean="0"/>
              <a:t>Ritter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</a:t>
            </a:r>
            <a:endParaRPr lang="sk-SK" dirty="0"/>
          </a:p>
        </p:txBody>
      </p:sp>
      <p:pic>
        <p:nvPicPr>
          <p:cNvPr id="56322" name="Picture 2" descr="Výsledok vyhľadávania obrázkov pre dopyt historicke noviny"/>
          <p:cNvPicPr>
            <a:picLocks noChangeAspect="1" noChangeArrowheads="1"/>
          </p:cNvPicPr>
          <p:nvPr/>
        </p:nvPicPr>
        <p:blipFill>
          <a:blip r:embed="rId2"/>
          <a:srcRect t="8615" b="8923"/>
          <a:stretch>
            <a:fillRect/>
          </a:stretch>
        </p:blipFill>
        <p:spPr bwMode="auto">
          <a:xfrm>
            <a:off x="533400" y="1295400"/>
            <a:ext cx="8077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</TotalTime>
  <Words>61</Words>
  <PresentationFormat>Prezentácia na obrazovke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Papier</vt:lpstr>
      <vt:lpstr>DEJINY GEOGRAFIE</vt:lpstr>
      <vt:lpstr>STAROVEK</vt:lpstr>
      <vt:lpstr>3 geografické smery</vt:lpstr>
      <vt:lpstr>STREDOVEK</vt:lpstr>
      <vt:lpstr>Snímka 5</vt:lpstr>
      <vt:lpstr>Snímka 6</vt:lpstr>
      <vt:lpstr>FIXÁCIA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DEJINY GEOGRAFIE</dc:title>
  <dc:creator>hp</dc:creator>
  <cp:lastModifiedBy>hp</cp:lastModifiedBy>
  <cp:revision>29</cp:revision>
  <dcterms:created xsi:type="dcterms:W3CDTF">2016-09-11T09:36:07Z</dcterms:created>
  <dcterms:modified xsi:type="dcterms:W3CDTF">2016-09-11T10:26:27Z</dcterms:modified>
</cp:coreProperties>
</file>