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81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99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16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76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35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7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0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53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61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1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A6790C-8A80-4C81-BBB6-5172025711AD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4E1B080-4AA1-487D-8F2F-CA57DBC5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630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92E748E-105C-0CE7-6441-DC322955F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3729"/>
            <a:ext cx="6096000" cy="54483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DA78D56-5AF0-23CE-692A-F3280BEFD0B0}"/>
              </a:ext>
            </a:extLst>
          </p:cNvPr>
          <p:cNvSpPr txBox="1"/>
          <p:nvPr/>
        </p:nvSpPr>
        <p:spPr>
          <a:xfrm>
            <a:off x="637309" y="2286000"/>
            <a:ext cx="4641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800" b="1" dirty="0">
                <a:solidFill>
                  <a:schemeClr val="bg1"/>
                </a:solidFill>
                <a:latin typeface="Agency FB" panose="020B0503020202020204" pitchFamily="34" charset="0"/>
                <a:ea typeface="Adobe Heiti Std R" panose="020B0400000000000000" pitchFamily="34" charset="-128"/>
                <a:cs typeface="Adobe Arabic" panose="02040503050201020203" pitchFamily="18" charset="-78"/>
              </a:rPr>
              <a:t>AUSTRÁLIA</a:t>
            </a:r>
            <a:endParaRPr lang="sk-SK" sz="8800" b="1" dirty="0">
              <a:solidFill>
                <a:schemeClr val="bg1"/>
              </a:solidFill>
              <a:latin typeface="Agency FB" panose="020B0503020202020204" pitchFamily="34" charset="0"/>
              <a:ea typeface="Adobe Heiti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A7CBEE0-4A7C-042A-1804-3E0E6EE9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38547"/>
            <a:ext cx="1773382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DD32485-8140-0514-719A-383A8EA9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15" y="365740"/>
            <a:ext cx="7729970" cy="6351549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8E334572-CE4E-5045-265E-50099055E37C}"/>
              </a:ext>
            </a:extLst>
          </p:cNvPr>
          <p:cNvSpPr txBox="1"/>
          <p:nvPr/>
        </p:nvSpPr>
        <p:spPr>
          <a:xfrm>
            <a:off x="4696691" y="2576946"/>
            <a:ext cx="65116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400" b="1" dirty="0" err="1">
                <a:solidFill>
                  <a:schemeClr val="bg1"/>
                </a:solidFill>
              </a:rPr>
              <a:t>Uluru</a:t>
            </a:r>
            <a:endParaRPr lang="sk-SK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2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DDC4A1-33C5-532C-3D4A-F16BCAC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Objavovanie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DC3EAD-831D-3AF3-5C9E-9B9C9162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720390" cy="773084"/>
          </a:xfrm>
        </p:spPr>
        <p:txBody>
          <a:bodyPr>
            <a:normAutofit/>
          </a:bodyPr>
          <a:lstStyle/>
          <a:p>
            <a:r>
              <a:rPr lang="sk-SK" sz="4400" b="1" dirty="0"/>
              <a:t>1601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B56520-91C6-82C9-3EEA-5C35D792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1114564"/>
            <a:ext cx="5629708" cy="462887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F911AE8-A7E3-0FFA-64DC-E29D2F97D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29" y="1792936"/>
            <a:ext cx="6017094" cy="456752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AFE2EAA-FE2A-9B60-58B8-0FE3B1B28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" y="830389"/>
            <a:ext cx="8615153" cy="574343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DEE74A8-8134-0CA0-1DDB-84A74AEE5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4" y="1446171"/>
            <a:ext cx="7673686" cy="42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E8CB6-4463-1D37-BF41-7F817A6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POLOHA AUSTRÁLIE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8F68405-A767-AFB3-8541-4577DFF3C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46" y="2168273"/>
            <a:ext cx="8702325" cy="4405551"/>
          </a:xfrm>
        </p:spPr>
      </p:pic>
    </p:spTree>
    <p:extLst>
      <p:ext uri="{BB962C8B-B14F-4D97-AF65-F5344CB8AC3E}">
        <p14:creationId xmlns:p14="http://schemas.microsoft.com/office/powerpoint/2010/main" val="28972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B07C0-5B8B-224F-7659-A541BA0E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Poloha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F1D85DC-117A-AB8F-62F8-FA2D0EA2A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385456"/>
            <a:ext cx="10706730" cy="5049824"/>
          </a:xfr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10260549-8055-B5EE-44D4-11D94508FD42}"/>
              </a:ext>
            </a:extLst>
          </p:cNvPr>
          <p:cNvSpPr/>
          <p:nvPr/>
        </p:nvSpPr>
        <p:spPr>
          <a:xfrm>
            <a:off x="1202919" y="4156364"/>
            <a:ext cx="1124645" cy="429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0AE029A5-4465-8B89-A7AA-211561135339}"/>
              </a:ext>
            </a:extLst>
          </p:cNvPr>
          <p:cNvSpPr/>
          <p:nvPr/>
        </p:nvSpPr>
        <p:spPr>
          <a:xfrm>
            <a:off x="5029200" y="1967345"/>
            <a:ext cx="734291" cy="3602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A6E9B6BD-5519-77DD-F6D4-61F5D9E1A6E7}"/>
              </a:ext>
            </a:extLst>
          </p:cNvPr>
          <p:cNvSpPr/>
          <p:nvPr/>
        </p:nvSpPr>
        <p:spPr>
          <a:xfrm>
            <a:off x="5971309" y="1648691"/>
            <a:ext cx="637309" cy="318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24F0F680-5316-022C-FA71-3A86A8AB7889}"/>
              </a:ext>
            </a:extLst>
          </p:cNvPr>
          <p:cNvSpPr/>
          <p:nvPr/>
        </p:nvSpPr>
        <p:spPr>
          <a:xfrm>
            <a:off x="7938655" y="2992582"/>
            <a:ext cx="858981" cy="263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C3A1E708-9567-FF97-908E-8AC2BF45B5B4}"/>
              </a:ext>
            </a:extLst>
          </p:cNvPr>
          <p:cNvSpPr/>
          <p:nvPr/>
        </p:nvSpPr>
        <p:spPr>
          <a:xfrm>
            <a:off x="7938655" y="5347855"/>
            <a:ext cx="706581" cy="387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753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6BE3C-C0D4-E46E-32C1-89A1D3A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OSTROVY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CEE43E1-F1CF-1441-2284-0083212F8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1380614"/>
            <a:ext cx="7756942" cy="5282468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4BD1CE9-E8CD-1B1D-B049-A94D59C05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0" y="1200861"/>
            <a:ext cx="7363082" cy="56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0CC34-6388-4967-30FC-CEE69584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83" y="145631"/>
            <a:ext cx="9784080" cy="922416"/>
          </a:xfrm>
        </p:spPr>
        <p:txBody>
          <a:bodyPr/>
          <a:lstStyle/>
          <a:p>
            <a:r>
              <a:rPr lang="sk-SK" b="1" dirty="0"/>
              <a:t>Polostrovy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C6D4377-3FD8-90AF-E590-BA7749F1D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2533"/>
            <a:ext cx="6857999" cy="5669836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AD9F907-1D58-2BEA-94D1-C4BCAAEA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95" y="1079550"/>
            <a:ext cx="7651607" cy="55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4C5BD2-4376-47FE-7741-C7366DEE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0" y="242613"/>
            <a:ext cx="2593226" cy="1032006"/>
          </a:xfrm>
        </p:spPr>
        <p:txBody>
          <a:bodyPr/>
          <a:lstStyle/>
          <a:p>
            <a:r>
              <a:rPr lang="sk-SK" b="1" dirty="0"/>
              <a:t>pohoria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1D8679F-BD65-D988-693B-3BEDB7C5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3" y="80621"/>
            <a:ext cx="9695606" cy="6777379"/>
          </a:xfr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03F81F88-7AFC-7544-3B18-68D5161D3D69}"/>
              </a:ext>
            </a:extLst>
          </p:cNvPr>
          <p:cNvSpPr/>
          <p:nvPr/>
        </p:nvSpPr>
        <p:spPr>
          <a:xfrm rot="21155658">
            <a:off x="8661931" y="2736249"/>
            <a:ext cx="1187304" cy="2854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D9680F93-D01D-AD92-FFD4-F6BB4E722C3A}"/>
              </a:ext>
            </a:extLst>
          </p:cNvPr>
          <p:cNvSpPr/>
          <p:nvPr/>
        </p:nvSpPr>
        <p:spPr>
          <a:xfrm>
            <a:off x="7980217" y="5486400"/>
            <a:ext cx="1115779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CB72B8F-27DF-9A88-B3D5-533C73B9B790}"/>
              </a:ext>
            </a:extLst>
          </p:cNvPr>
          <p:cNvSpPr/>
          <p:nvPr/>
        </p:nvSpPr>
        <p:spPr>
          <a:xfrm>
            <a:off x="3532909" y="2671634"/>
            <a:ext cx="2563091" cy="5010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8C27594-D64B-28DE-ACF4-C5339F6D5391}"/>
              </a:ext>
            </a:extLst>
          </p:cNvPr>
          <p:cNvSpPr/>
          <p:nvPr/>
        </p:nvSpPr>
        <p:spPr>
          <a:xfrm>
            <a:off x="3297382" y="3429000"/>
            <a:ext cx="2369127" cy="935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187B4736-0A6F-F264-4C30-655E2982CED2}"/>
              </a:ext>
            </a:extLst>
          </p:cNvPr>
          <p:cNvSpPr/>
          <p:nvPr/>
        </p:nvSpPr>
        <p:spPr>
          <a:xfrm>
            <a:off x="6598731" y="2195945"/>
            <a:ext cx="960137" cy="19534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0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D0407-A76D-7120-AA93-A091F464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Štáty</a:t>
            </a:r>
            <a:r>
              <a:rPr lang="cs-CZ" dirty="0"/>
              <a:t> Austrálie </a:t>
            </a:r>
            <a:endParaRPr lang="sk-SK" dirty="0"/>
          </a:p>
        </p:txBody>
      </p:sp>
      <p:pic>
        <p:nvPicPr>
          <p:cNvPr id="4" name="Picture 2" descr="http://upload.wikimedia.org/wikipedia/commons/1/16/Australia_location_map_recolored.png">
            <a:extLst>
              <a:ext uri="{FF2B5EF4-FFF2-40B4-BE49-F238E27FC236}">
                <a16:creationId xmlns:a16="http://schemas.microsoft.com/office/drawing/2014/main" id="{162C4757-0331-898D-B4FE-7676D0FAD5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873" y="447982"/>
            <a:ext cx="8507035" cy="6125842"/>
          </a:xfrm>
          <a:prstGeom prst="rect">
            <a:avLst/>
          </a:prstGeom>
          <a:noFill/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171C8B7C-C72D-70A9-C146-E59D89FEDC03}"/>
              </a:ext>
            </a:extLst>
          </p:cNvPr>
          <p:cNvSpPr txBox="1"/>
          <p:nvPr/>
        </p:nvSpPr>
        <p:spPr>
          <a:xfrm>
            <a:off x="3948545" y="2854036"/>
            <a:ext cx="151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Západná</a:t>
            </a:r>
            <a:r>
              <a:rPr lang="cs-CZ" dirty="0"/>
              <a:t> </a:t>
            </a:r>
            <a:r>
              <a:rPr lang="cs-CZ" dirty="0" err="1"/>
              <a:t>Austrália</a:t>
            </a:r>
            <a:r>
              <a:rPr lang="cs-CZ" dirty="0"/>
              <a:t> 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3B31296-08D9-3E2B-7079-0D821CFF7EB3}"/>
              </a:ext>
            </a:extLst>
          </p:cNvPr>
          <p:cNvSpPr txBox="1"/>
          <p:nvPr/>
        </p:nvSpPr>
        <p:spPr>
          <a:xfrm rot="5400000">
            <a:off x="5261316" y="2036296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Severné</a:t>
            </a:r>
            <a:r>
              <a:rPr lang="cs-CZ" dirty="0"/>
              <a:t> teritorium 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C9387A8-1AC9-ED0F-9394-B82BB79F6737}"/>
              </a:ext>
            </a:extLst>
          </p:cNvPr>
          <p:cNvSpPr txBox="1"/>
          <p:nvPr/>
        </p:nvSpPr>
        <p:spPr>
          <a:xfrm>
            <a:off x="7464245" y="2669370"/>
            <a:ext cx="18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Queensland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4D86BE7C-EE0E-444F-3E11-B65DDE73E2D6}"/>
              </a:ext>
            </a:extLst>
          </p:cNvPr>
          <p:cNvSpPr txBox="1"/>
          <p:nvPr/>
        </p:nvSpPr>
        <p:spPr>
          <a:xfrm>
            <a:off x="6094959" y="3510903"/>
            <a:ext cx="134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Južná</a:t>
            </a:r>
            <a:r>
              <a:rPr lang="cs-CZ" dirty="0"/>
              <a:t> </a:t>
            </a:r>
            <a:r>
              <a:rPr lang="cs-CZ" dirty="0" err="1"/>
              <a:t>Austrália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11C8EB4-D584-9E8E-7E64-C29D2D6FB08A}"/>
              </a:ext>
            </a:extLst>
          </p:cNvPr>
          <p:cNvSpPr txBox="1"/>
          <p:nvPr/>
        </p:nvSpPr>
        <p:spPr>
          <a:xfrm>
            <a:off x="8104909" y="3993942"/>
            <a:ext cx="119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Nový </a:t>
            </a:r>
            <a:r>
              <a:rPr lang="cs-CZ" dirty="0" err="1"/>
              <a:t>južný</a:t>
            </a:r>
            <a:r>
              <a:rPr lang="cs-CZ" dirty="0"/>
              <a:t> Wales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564E560C-D693-8191-9DB6-818E397F7560}"/>
              </a:ext>
            </a:extLst>
          </p:cNvPr>
          <p:cNvSpPr txBox="1"/>
          <p:nvPr/>
        </p:nvSpPr>
        <p:spPr>
          <a:xfrm>
            <a:off x="7854359" y="5191550"/>
            <a:ext cx="105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\</a:t>
            </a:r>
            <a:r>
              <a:rPr lang="cs-CZ" dirty="0" err="1"/>
              <a:t>viktória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296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BE71C0-4206-3A21-7BB6-5B27B74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272F92F-8128-A6CF-CBFC-0201F7F6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1" y="1794901"/>
            <a:ext cx="7824965" cy="5063099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F89F689-057C-A3AB-CA91-9D1A4486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4"/>
            <a:ext cx="1219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ované">
  <a:themeElements>
    <a:clrScheme name="Pruhované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ované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ovan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TM03090430[[fn=Pruhované]]</Template>
  <TotalTime>89</TotalTime>
  <Words>24</Words>
  <Application>Microsoft Office PowerPoint</Application>
  <PresentationFormat>Širokouhlá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Agency FB</vt:lpstr>
      <vt:lpstr>Corbel</vt:lpstr>
      <vt:lpstr>Wingdings</vt:lpstr>
      <vt:lpstr>Pruhované</vt:lpstr>
      <vt:lpstr>Prezentácia programu PowerPoint</vt:lpstr>
      <vt:lpstr>Objavovanie </vt:lpstr>
      <vt:lpstr>POLOHA AUSTRÁLIE </vt:lpstr>
      <vt:lpstr>Poloha </vt:lpstr>
      <vt:lpstr>OSTROVY</vt:lpstr>
      <vt:lpstr>Polostrovy </vt:lpstr>
      <vt:lpstr>pohoria</vt:lpstr>
      <vt:lpstr>Štáty Austrálie 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Uzivatel</cp:lastModifiedBy>
  <cp:revision>21</cp:revision>
  <dcterms:created xsi:type="dcterms:W3CDTF">2022-11-17T10:56:25Z</dcterms:created>
  <dcterms:modified xsi:type="dcterms:W3CDTF">2022-11-18T07:39:19Z</dcterms:modified>
</cp:coreProperties>
</file>