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56" r:id="rId7"/>
    <p:sldId id="258" r:id="rId8"/>
    <p:sldId id="259" r:id="rId9"/>
    <p:sldId id="260" r:id="rId10"/>
    <p:sldId id="261" r:id="rId11"/>
    <p:sldId id="262" r:id="rId12"/>
    <p:sldId id="25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26.1.2021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Alpské štáty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Oblasti a štáty Európy | Naša geografia"/>
          <p:cNvPicPr>
            <a:picLocks noChangeAspect="1" noChangeArrowheads="1"/>
          </p:cNvPicPr>
          <p:nvPr/>
        </p:nvPicPr>
        <p:blipFill>
          <a:blip r:embed="rId2"/>
          <a:srcRect b="7438"/>
          <a:stretch>
            <a:fillRect/>
          </a:stretch>
        </p:blipFill>
        <p:spPr bwMode="auto">
          <a:xfrm>
            <a:off x="990600" y="914400"/>
            <a:ext cx="682301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1706"/>
          </a:xfrm>
          <a:solidFill>
            <a:srgbClr val="92D050"/>
          </a:solidFill>
        </p:spPr>
        <p:txBody>
          <a:bodyPr/>
          <a:lstStyle/>
          <a:p>
            <a:r>
              <a:rPr lang="sk-SK" dirty="0" smtClean="0"/>
              <a:t>???</a:t>
            </a:r>
            <a:endParaRPr lang="sk-SK" dirty="0"/>
          </a:p>
        </p:txBody>
      </p:sp>
      <p:pic>
        <p:nvPicPr>
          <p:cNvPr id="4" name="Picture 2" descr="Oblasti a štáty Európy | Naša geografia"/>
          <p:cNvPicPr>
            <a:picLocks noChangeAspect="1" noChangeArrowheads="1"/>
          </p:cNvPicPr>
          <p:nvPr/>
        </p:nvPicPr>
        <p:blipFill>
          <a:blip r:embed="rId2"/>
          <a:srcRect b="7438"/>
          <a:stretch>
            <a:fillRect/>
          </a:stretch>
        </p:blipFill>
        <p:spPr bwMode="auto">
          <a:xfrm>
            <a:off x="1981200" y="380999"/>
            <a:ext cx="7162800" cy="6239595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276600" y="3124200"/>
            <a:ext cx="2438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930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Štáty Európy</a:t>
            </a:r>
            <a:endParaRPr lang="sk-SK" dirty="0"/>
          </a:p>
        </p:txBody>
      </p:sp>
      <p:pic>
        <p:nvPicPr>
          <p:cNvPr id="27650" name="Picture 2" descr="Európa - slepá mapa Európy | Naturalminevi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24735"/>
            <a:ext cx="7270053" cy="6033266"/>
          </a:xfrm>
          <a:prstGeom prst="rect">
            <a:avLst/>
          </a:prstGeom>
          <a:noFill/>
        </p:spPr>
      </p:pic>
      <p:sp>
        <p:nvSpPr>
          <p:cNvPr id="5" name="Voľná forma 4"/>
          <p:cNvSpPr/>
          <p:nvPr/>
        </p:nvSpPr>
        <p:spPr>
          <a:xfrm>
            <a:off x="5394470" y="869430"/>
            <a:ext cx="2430396" cy="5921114"/>
          </a:xfrm>
          <a:custGeom>
            <a:avLst/>
            <a:gdLst>
              <a:gd name="connsiteX0" fmla="*/ 1501005 w 2430396"/>
              <a:gd name="connsiteY0" fmla="*/ 0 h 5921114"/>
              <a:gd name="connsiteX1" fmla="*/ 1560966 w 2430396"/>
              <a:gd name="connsiteY1" fmla="*/ 104931 h 5921114"/>
              <a:gd name="connsiteX2" fmla="*/ 1575956 w 2430396"/>
              <a:gd name="connsiteY2" fmla="*/ 149901 h 5921114"/>
              <a:gd name="connsiteX3" fmla="*/ 1605937 w 2430396"/>
              <a:gd name="connsiteY3" fmla="*/ 194872 h 5921114"/>
              <a:gd name="connsiteX4" fmla="*/ 1635917 w 2430396"/>
              <a:gd name="connsiteY4" fmla="*/ 269822 h 5921114"/>
              <a:gd name="connsiteX5" fmla="*/ 1665897 w 2430396"/>
              <a:gd name="connsiteY5" fmla="*/ 314793 h 5921114"/>
              <a:gd name="connsiteX6" fmla="*/ 1680887 w 2430396"/>
              <a:gd name="connsiteY6" fmla="*/ 359763 h 5921114"/>
              <a:gd name="connsiteX7" fmla="*/ 1755838 w 2430396"/>
              <a:gd name="connsiteY7" fmla="*/ 449704 h 5921114"/>
              <a:gd name="connsiteX8" fmla="*/ 1800809 w 2430396"/>
              <a:gd name="connsiteY8" fmla="*/ 509665 h 5921114"/>
              <a:gd name="connsiteX9" fmla="*/ 1845779 w 2430396"/>
              <a:gd name="connsiteY9" fmla="*/ 599606 h 5921114"/>
              <a:gd name="connsiteX10" fmla="*/ 1935720 w 2430396"/>
              <a:gd name="connsiteY10" fmla="*/ 659567 h 5921114"/>
              <a:gd name="connsiteX11" fmla="*/ 2010671 w 2430396"/>
              <a:gd name="connsiteY11" fmla="*/ 749508 h 5921114"/>
              <a:gd name="connsiteX12" fmla="*/ 2055641 w 2430396"/>
              <a:gd name="connsiteY12" fmla="*/ 794478 h 5921114"/>
              <a:gd name="connsiteX13" fmla="*/ 2100612 w 2430396"/>
              <a:gd name="connsiteY13" fmla="*/ 854439 h 5921114"/>
              <a:gd name="connsiteX14" fmla="*/ 2175563 w 2430396"/>
              <a:gd name="connsiteY14" fmla="*/ 929390 h 5921114"/>
              <a:gd name="connsiteX15" fmla="*/ 2190553 w 2430396"/>
              <a:gd name="connsiteY15" fmla="*/ 1109272 h 5921114"/>
              <a:gd name="connsiteX16" fmla="*/ 2205543 w 2430396"/>
              <a:gd name="connsiteY16" fmla="*/ 1169232 h 5921114"/>
              <a:gd name="connsiteX17" fmla="*/ 2235523 w 2430396"/>
              <a:gd name="connsiteY17" fmla="*/ 1199213 h 5921114"/>
              <a:gd name="connsiteX18" fmla="*/ 2295484 w 2430396"/>
              <a:gd name="connsiteY18" fmla="*/ 1289154 h 5921114"/>
              <a:gd name="connsiteX19" fmla="*/ 2340455 w 2430396"/>
              <a:gd name="connsiteY19" fmla="*/ 1424065 h 5921114"/>
              <a:gd name="connsiteX20" fmla="*/ 2355445 w 2430396"/>
              <a:gd name="connsiteY20" fmla="*/ 1514006 h 5921114"/>
              <a:gd name="connsiteX21" fmla="*/ 2415405 w 2430396"/>
              <a:gd name="connsiteY21" fmla="*/ 1618937 h 5921114"/>
              <a:gd name="connsiteX22" fmla="*/ 2430396 w 2430396"/>
              <a:gd name="connsiteY22" fmla="*/ 1663908 h 5921114"/>
              <a:gd name="connsiteX23" fmla="*/ 2400415 w 2430396"/>
              <a:gd name="connsiteY23" fmla="*/ 2368445 h 5921114"/>
              <a:gd name="connsiteX24" fmla="*/ 2385425 w 2430396"/>
              <a:gd name="connsiteY24" fmla="*/ 2488367 h 5921114"/>
              <a:gd name="connsiteX25" fmla="*/ 2370435 w 2430396"/>
              <a:gd name="connsiteY25" fmla="*/ 2533337 h 5921114"/>
              <a:gd name="connsiteX26" fmla="*/ 2325464 w 2430396"/>
              <a:gd name="connsiteY26" fmla="*/ 2548327 h 5921114"/>
              <a:gd name="connsiteX27" fmla="*/ 2265504 w 2430396"/>
              <a:gd name="connsiteY27" fmla="*/ 2623278 h 5921114"/>
              <a:gd name="connsiteX28" fmla="*/ 2235523 w 2430396"/>
              <a:gd name="connsiteY28" fmla="*/ 2653259 h 5921114"/>
              <a:gd name="connsiteX29" fmla="*/ 2220533 w 2430396"/>
              <a:gd name="connsiteY29" fmla="*/ 2728209 h 5921114"/>
              <a:gd name="connsiteX30" fmla="*/ 2190553 w 2430396"/>
              <a:gd name="connsiteY30" fmla="*/ 2833140 h 5921114"/>
              <a:gd name="connsiteX31" fmla="*/ 2160573 w 2430396"/>
              <a:gd name="connsiteY31" fmla="*/ 2983042 h 5921114"/>
              <a:gd name="connsiteX32" fmla="*/ 2145582 w 2430396"/>
              <a:gd name="connsiteY32" fmla="*/ 3057993 h 5921114"/>
              <a:gd name="connsiteX33" fmla="*/ 2190553 w 2430396"/>
              <a:gd name="connsiteY33" fmla="*/ 3327816 h 5921114"/>
              <a:gd name="connsiteX34" fmla="*/ 2220533 w 2430396"/>
              <a:gd name="connsiteY34" fmla="*/ 3372786 h 5921114"/>
              <a:gd name="connsiteX35" fmla="*/ 2235523 w 2430396"/>
              <a:gd name="connsiteY35" fmla="*/ 3417757 h 5921114"/>
              <a:gd name="connsiteX36" fmla="*/ 2205543 w 2430396"/>
              <a:gd name="connsiteY36" fmla="*/ 3507698 h 5921114"/>
              <a:gd name="connsiteX37" fmla="*/ 2190553 w 2430396"/>
              <a:gd name="connsiteY37" fmla="*/ 3582649 h 5921114"/>
              <a:gd name="connsiteX38" fmla="*/ 2160573 w 2430396"/>
              <a:gd name="connsiteY38" fmla="*/ 3627619 h 5921114"/>
              <a:gd name="connsiteX39" fmla="*/ 2115602 w 2430396"/>
              <a:gd name="connsiteY39" fmla="*/ 3642609 h 5921114"/>
              <a:gd name="connsiteX40" fmla="*/ 2010671 w 2430396"/>
              <a:gd name="connsiteY40" fmla="*/ 3657600 h 5921114"/>
              <a:gd name="connsiteX41" fmla="*/ 1920730 w 2430396"/>
              <a:gd name="connsiteY41" fmla="*/ 3702570 h 5921114"/>
              <a:gd name="connsiteX42" fmla="*/ 1845779 w 2430396"/>
              <a:gd name="connsiteY42" fmla="*/ 3762531 h 5921114"/>
              <a:gd name="connsiteX43" fmla="*/ 1336114 w 2430396"/>
              <a:gd name="connsiteY43" fmla="*/ 3777521 h 5921114"/>
              <a:gd name="connsiteX44" fmla="*/ 1246173 w 2430396"/>
              <a:gd name="connsiteY44" fmla="*/ 3837481 h 5921114"/>
              <a:gd name="connsiteX45" fmla="*/ 1186212 w 2430396"/>
              <a:gd name="connsiteY45" fmla="*/ 3927422 h 5921114"/>
              <a:gd name="connsiteX46" fmla="*/ 1171222 w 2430396"/>
              <a:gd name="connsiteY46" fmla="*/ 4092314 h 5921114"/>
              <a:gd name="connsiteX47" fmla="*/ 1126251 w 2430396"/>
              <a:gd name="connsiteY47" fmla="*/ 4182255 h 5921114"/>
              <a:gd name="connsiteX48" fmla="*/ 1096271 w 2430396"/>
              <a:gd name="connsiteY48" fmla="*/ 4242216 h 5921114"/>
              <a:gd name="connsiteX49" fmla="*/ 1081281 w 2430396"/>
              <a:gd name="connsiteY49" fmla="*/ 4287186 h 5921114"/>
              <a:gd name="connsiteX50" fmla="*/ 916389 w 2430396"/>
              <a:gd name="connsiteY50" fmla="*/ 4347147 h 5921114"/>
              <a:gd name="connsiteX51" fmla="*/ 856428 w 2430396"/>
              <a:gd name="connsiteY51" fmla="*/ 4362137 h 5921114"/>
              <a:gd name="connsiteX52" fmla="*/ 781478 w 2430396"/>
              <a:gd name="connsiteY52" fmla="*/ 4407108 h 5921114"/>
              <a:gd name="connsiteX53" fmla="*/ 676546 w 2430396"/>
              <a:gd name="connsiteY53" fmla="*/ 4527029 h 5921114"/>
              <a:gd name="connsiteX54" fmla="*/ 631576 w 2430396"/>
              <a:gd name="connsiteY54" fmla="*/ 4572000 h 5921114"/>
              <a:gd name="connsiteX55" fmla="*/ 601596 w 2430396"/>
              <a:gd name="connsiteY55" fmla="*/ 4616970 h 5921114"/>
              <a:gd name="connsiteX56" fmla="*/ 526645 w 2430396"/>
              <a:gd name="connsiteY56" fmla="*/ 4676931 h 5921114"/>
              <a:gd name="connsiteX57" fmla="*/ 436704 w 2430396"/>
              <a:gd name="connsiteY57" fmla="*/ 4856813 h 5921114"/>
              <a:gd name="connsiteX58" fmla="*/ 391733 w 2430396"/>
              <a:gd name="connsiteY58" fmla="*/ 4946754 h 5921114"/>
              <a:gd name="connsiteX59" fmla="*/ 346763 w 2430396"/>
              <a:gd name="connsiteY59" fmla="*/ 4991724 h 5921114"/>
              <a:gd name="connsiteX60" fmla="*/ 256822 w 2430396"/>
              <a:gd name="connsiteY60" fmla="*/ 5021704 h 5921114"/>
              <a:gd name="connsiteX61" fmla="*/ 226841 w 2430396"/>
              <a:gd name="connsiteY61" fmla="*/ 5051685 h 5921114"/>
              <a:gd name="connsiteX62" fmla="*/ 181871 w 2430396"/>
              <a:gd name="connsiteY62" fmla="*/ 5066675 h 5921114"/>
              <a:gd name="connsiteX63" fmla="*/ 151891 w 2430396"/>
              <a:gd name="connsiteY63" fmla="*/ 5156616 h 5921114"/>
              <a:gd name="connsiteX64" fmla="*/ 136900 w 2430396"/>
              <a:gd name="connsiteY64" fmla="*/ 5201586 h 5921114"/>
              <a:gd name="connsiteX65" fmla="*/ 121910 w 2430396"/>
              <a:gd name="connsiteY65" fmla="*/ 5246557 h 5921114"/>
              <a:gd name="connsiteX66" fmla="*/ 91930 w 2430396"/>
              <a:gd name="connsiteY66" fmla="*/ 5291527 h 5921114"/>
              <a:gd name="connsiteX67" fmla="*/ 76940 w 2430396"/>
              <a:gd name="connsiteY67" fmla="*/ 5561350 h 5921114"/>
              <a:gd name="connsiteX68" fmla="*/ 46960 w 2430396"/>
              <a:gd name="connsiteY68" fmla="*/ 5621311 h 5921114"/>
              <a:gd name="connsiteX69" fmla="*/ 31969 w 2430396"/>
              <a:gd name="connsiteY69" fmla="*/ 5711252 h 5921114"/>
              <a:gd name="connsiteX70" fmla="*/ 1989 w 2430396"/>
              <a:gd name="connsiteY70" fmla="*/ 5861154 h 5921114"/>
              <a:gd name="connsiteX71" fmla="*/ 1989 w 2430396"/>
              <a:gd name="connsiteY71" fmla="*/ 5921114 h 592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430396" h="5921114">
                <a:moveTo>
                  <a:pt x="1501005" y="0"/>
                </a:moveTo>
                <a:cubicBezTo>
                  <a:pt x="1520992" y="34977"/>
                  <a:pt x="1542950" y="68899"/>
                  <a:pt x="1560966" y="104931"/>
                </a:cubicBezTo>
                <a:cubicBezTo>
                  <a:pt x="1568032" y="119064"/>
                  <a:pt x="1568890" y="135768"/>
                  <a:pt x="1575956" y="149901"/>
                </a:cubicBezTo>
                <a:cubicBezTo>
                  <a:pt x="1584013" y="166015"/>
                  <a:pt x="1597880" y="178758"/>
                  <a:pt x="1605937" y="194872"/>
                </a:cubicBezTo>
                <a:cubicBezTo>
                  <a:pt x="1617971" y="218939"/>
                  <a:pt x="1623884" y="245755"/>
                  <a:pt x="1635917" y="269822"/>
                </a:cubicBezTo>
                <a:cubicBezTo>
                  <a:pt x="1643974" y="285936"/>
                  <a:pt x="1657840" y="298679"/>
                  <a:pt x="1665897" y="314793"/>
                </a:cubicBezTo>
                <a:cubicBezTo>
                  <a:pt x="1672963" y="328926"/>
                  <a:pt x="1673821" y="345630"/>
                  <a:pt x="1680887" y="359763"/>
                </a:cubicBezTo>
                <a:cubicBezTo>
                  <a:pt x="1707392" y="412772"/>
                  <a:pt x="1716056" y="403291"/>
                  <a:pt x="1755838" y="449704"/>
                </a:cubicBezTo>
                <a:cubicBezTo>
                  <a:pt x="1772097" y="468673"/>
                  <a:pt x="1785819" y="489678"/>
                  <a:pt x="1800809" y="509665"/>
                </a:cubicBezTo>
                <a:cubicBezTo>
                  <a:pt x="1811502" y="541743"/>
                  <a:pt x="1818429" y="575675"/>
                  <a:pt x="1845779" y="599606"/>
                </a:cubicBezTo>
                <a:cubicBezTo>
                  <a:pt x="1872896" y="623333"/>
                  <a:pt x="1910241" y="634089"/>
                  <a:pt x="1935720" y="659567"/>
                </a:cubicBezTo>
                <a:cubicBezTo>
                  <a:pt x="2067093" y="790937"/>
                  <a:pt x="1906330" y="624298"/>
                  <a:pt x="2010671" y="749508"/>
                </a:cubicBezTo>
                <a:cubicBezTo>
                  <a:pt x="2024242" y="765794"/>
                  <a:pt x="2041845" y="778382"/>
                  <a:pt x="2055641" y="794478"/>
                </a:cubicBezTo>
                <a:cubicBezTo>
                  <a:pt x="2071900" y="813447"/>
                  <a:pt x="2084014" y="835766"/>
                  <a:pt x="2100612" y="854439"/>
                </a:cubicBezTo>
                <a:cubicBezTo>
                  <a:pt x="2124085" y="880847"/>
                  <a:pt x="2175563" y="929390"/>
                  <a:pt x="2175563" y="929390"/>
                </a:cubicBezTo>
                <a:cubicBezTo>
                  <a:pt x="2180560" y="989351"/>
                  <a:pt x="2183090" y="1049568"/>
                  <a:pt x="2190553" y="1109272"/>
                </a:cubicBezTo>
                <a:cubicBezTo>
                  <a:pt x="2193108" y="1129715"/>
                  <a:pt x="2196330" y="1150805"/>
                  <a:pt x="2205543" y="1169232"/>
                </a:cubicBezTo>
                <a:cubicBezTo>
                  <a:pt x="2211863" y="1181873"/>
                  <a:pt x="2227043" y="1187907"/>
                  <a:pt x="2235523" y="1199213"/>
                </a:cubicBezTo>
                <a:cubicBezTo>
                  <a:pt x="2257142" y="1228039"/>
                  <a:pt x="2282102" y="1255699"/>
                  <a:pt x="2295484" y="1289154"/>
                </a:cubicBezTo>
                <a:cubicBezTo>
                  <a:pt x="2321873" y="1355125"/>
                  <a:pt x="2327546" y="1359520"/>
                  <a:pt x="2340455" y="1424065"/>
                </a:cubicBezTo>
                <a:cubicBezTo>
                  <a:pt x="2346416" y="1453869"/>
                  <a:pt x="2346711" y="1484894"/>
                  <a:pt x="2355445" y="1514006"/>
                </a:cubicBezTo>
                <a:cubicBezTo>
                  <a:pt x="2375155" y="1579707"/>
                  <a:pt x="2387805" y="1563737"/>
                  <a:pt x="2415405" y="1618937"/>
                </a:cubicBezTo>
                <a:cubicBezTo>
                  <a:pt x="2422472" y="1633070"/>
                  <a:pt x="2425399" y="1648918"/>
                  <a:pt x="2430396" y="1663908"/>
                </a:cubicBezTo>
                <a:cubicBezTo>
                  <a:pt x="2423887" y="1852654"/>
                  <a:pt x="2416249" y="2162600"/>
                  <a:pt x="2400415" y="2368445"/>
                </a:cubicBezTo>
                <a:cubicBezTo>
                  <a:pt x="2397325" y="2408611"/>
                  <a:pt x="2392631" y="2448732"/>
                  <a:pt x="2385425" y="2488367"/>
                </a:cubicBezTo>
                <a:cubicBezTo>
                  <a:pt x="2382598" y="2503913"/>
                  <a:pt x="2381608" y="2522164"/>
                  <a:pt x="2370435" y="2533337"/>
                </a:cubicBezTo>
                <a:cubicBezTo>
                  <a:pt x="2359262" y="2544510"/>
                  <a:pt x="2340454" y="2543330"/>
                  <a:pt x="2325464" y="2548327"/>
                </a:cubicBezTo>
                <a:cubicBezTo>
                  <a:pt x="2253072" y="2620722"/>
                  <a:pt x="2341149" y="2528722"/>
                  <a:pt x="2265504" y="2623278"/>
                </a:cubicBezTo>
                <a:cubicBezTo>
                  <a:pt x="2256675" y="2634314"/>
                  <a:pt x="2245517" y="2643265"/>
                  <a:pt x="2235523" y="2653259"/>
                </a:cubicBezTo>
                <a:cubicBezTo>
                  <a:pt x="2230526" y="2678242"/>
                  <a:pt x="2226712" y="2703492"/>
                  <a:pt x="2220533" y="2728209"/>
                </a:cubicBezTo>
                <a:cubicBezTo>
                  <a:pt x="2181210" y="2885503"/>
                  <a:pt x="2232607" y="2636885"/>
                  <a:pt x="2190553" y="2833140"/>
                </a:cubicBezTo>
                <a:cubicBezTo>
                  <a:pt x="2179876" y="2882966"/>
                  <a:pt x="2170567" y="2933075"/>
                  <a:pt x="2160573" y="2983042"/>
                </a:cubicBezTo>
                <a:lnTo>
                  <a:pt x="2145582" y="3057993"/>
                </a:lnTo>
                <a:cubicBezTo>
                  <a:pt x="2149867" y="3109409"/>
                  <a:pt x="2148548" y="3264808"/>
                  <a:pt x="2190553" y="3327816"/>
                </a:cubicBezTo>
                <a:lnTo>
                  <a:pt x="2220533" y="3372786"/>
                </a:lnTo>
                <a:cubicBezTo>
                  <a:pt x="2225530" y="3387776"/>
                  <a:pt x="2237268" y="3402052"/>
                  <a:pt x="2235523" y="3417757"/>
                </a:cubicBezTo>
                <a:cubicBezTo>
                  <a:pt x="2232033" y="3449166"/>
                  <a:pt x="2211741" y="3476710"/>
                  <a:pt x="2205543" y="3507698"/>
                </a:cubicBezTo>
                <a:cubicBezTo>
                  <a:pt x="2200546" y="3532682"/>
                  <a:pt x="2199499" y="3558793"/>
                  <a:pt x="2190553" y="3582649"/>
                </a:cubicBezTo>
                <a:cubicBezTo>
                  <a:pt x="2184227" y="3599518"/>
                  <a:pt x="2174641" y="3616365"/>
                  <a:pt x="2160573" y="3627619"/>
                </a:cubicBezTo>
                <a:cubicBezTo>
                  <a:pt x="2148234" y="3637490"/>
                  <a:pt x="2131096" y="3639510"/>
                  <a:pt x="2115602" y="3642609"/>
                </a:cubicBezTo>
                <a:cubicBezTo>
                  <a:pt x="2080956" y="3649538"/>
                  <a:pt x="2045648" y="3652603"/>
                  <a:pt x="2010671" y="3657600"/>
                </a:cubicBezTo>
                <a:cubicBezTo>
                  <a:pt x="1974095" y="3669792"/>
                  <a:pt x="1949789" y="3673511"/>
                  <a:pt x="1920730" y="3702570"/>
                </a:cubicBezTo>
                <a:cubicBezTo>
                  <a:pt x="1882398" y="3740902"/>
                  <a:pt x="1907479" y="3759196"/>
                  <a:pt x="1845779" y="3762531"/>
                </a:cubicBezTo>
                <a:cubicBezTo>
                  <a:pt x="1676065" y="3771705"/>
                  <a:pt x="1506002" y="3772524"/>
                  <a:pt x="1336114" y="3777521"/>
                </a:cubicBezTo>
                <a:cubicBezTo>
                  <a:pt x="1283586" y="3795030"/>
                  <a:pt x="1285473" y="3786952"/>
                  <a:pt x="1246173" y="3837481"/>
                </a:cubicBezTo>
                <a:cubicBezTo>
                  <a:pt x="1224052" y="3865923"/>
                  <a:pt x="1186212" y="3927422"/>
                  <a:pt x="1186212" y="3927422"/>
                </a:cubicBezTo>
                <a:cubicBezTo>
                  <a:pt x="1181215" y="3982386"/>
                  <a:pt x="1179027" y="4037678"/>
                  <a:pt x="1171222" y="4092314"/>
                </a:cubicBezTo>
                <a:cubicBezTo>
                  <a:pt x="1164678" y="4138124"/>
                  <a:pt x="1148872" y="4142669"/>
                  <a:pt x="1126251" y="4182255"/>
                </a:cubicBezTo>
                <a:cubicBezTo>
                  <a:pt x="1115164" y="4201657"/>
                  <a:pt x="1105073" y="4221677"/>
                  <a:pt x="1096271" y="4242216"/>
                </a:cubicBezTo>
                <a:cubicBezTo>
                  <a:pt x="1090047" y="4256739"/>
                  <a:pt x="1091152" y="4274848"/>
                  <a:pt x="1081281" y="4287186"/>
                </a:cubicBezTo>
                <a:cubicBezTo>
                  <a:pt x="1048257" y="4328465"/>
                  <a:pt x="948056" y="4339230"/>
                  <a:pt x="916389" y="4347147"/>
                </a:cubicBezTo>
                <a:lnTo>
                  <a:pt x="856428" y="4362137"/>
                </a:lnTo>
                <a:cubicBezTo>
                  <a:pt x="728260" y="4490309"/>
                  <a:pt x="937140" y="4290361"/>
                  <a:pt x="781478" y="4407108"/>
                </a:cubicBezTo>
                <a:cubicBezTo>
                  <a:pt x="677691" y="4484949"/>
                  <a:pt x="734334" y="4457683"/>
                  <a:pt x="676546" y="4527029"/>
                </a:cubicBezTo>
                <a:cubicBezTo>
                  <a:pt x="662975" y="4543315"/>
                  <a:pt x="645147" y="4555714"/>
                  <a:pt x="631576" y="4572000"/>
                </a:cubicBezTo>
                <a:cubicBezTo>
                  <a:pt x="620043" y="4585840"/>
                  <a:pt x="614335" y="4604231"/>
                  <a:pt x="601596" y="4616970"/>
                </a:cubicBezTo>
                <a:cubicBezTo>
                  <a:pt x="542587" y="4675978"/>
                  <a:pt x="571151" y="4617589"/>
                  <a:pt x="526645" y="4676931"/>
                </a:cubicBezTo>
                <a:cubicBezTo>
                  <a:pt x="456902" y="4769922"/>
                  <a:pt x="471283" y="4753076"/>
                  <a:pt x="436704" y="4856813"/>
                </a:cubicBezTo>
                <a:cubicBezTo>
                  <a:pt x="421680" y="4901885"/>
                  <a:pt x="424021" y="4908008"/>
                  <a:pt x="391733" y="4946754"/>
                </a:cubicBezTo>
                <a:cubicBezTo>
                  <a:pt x="378162" y="4963040"/>
                  <a:pt x="365294" y="4981429"/>
                  <a:pt x="346763" y="4991724"/>
                </a:cubicBezTo>
                <a:cubicBezTo>
                  <a:pt x="319138" y="5007071"/>
                  <a:pt x="256822" y="5021704"/>
                  <a:pt x="256822" y="5021704"/>
                </a:cubicBezTo>
                <a:cubicBezTo>
                  <a:pt x="246828" y="5031698"/>
                  <a:pt x="238960" y="5044413"/>
                  <a:pt x="226841" y="5051685"/>
                </a:cubicBezTo>
                <a:cubicBezTo>
                  <a:pt x="213292" y="5059815"/>
                  <a:pt x="191055" y="5053817"/>
                  <a:pt x="181871" y="5066675"/>
                </a:cubicBezTo>
                <a:cubicBezTo>
                  <a:pt x="163503" y="5092391"/>
                  <a:pt x="161885" y="5126636"/>
                  <a:pt x="151891" y="5156616"/>
                </a:cubicBezTo>
                <a:lnTo>
                  <a:pt x="136900" y="5201586"/>
                </a:lnTo>
                <a:cubicBezTo>
                  <a:pt x="131903" y="5216576"/>
                  <a:pt x="130675" y="5233410"/>
                  <a:pt x="121910" y="5246557"/>
                </a:cubicBezTo>
                <a:lnTo>
                  <a:pt x="91930" y="5291527"/>
                </a:lnTo>
                <a:cubicBezTo>
                  <a:pt x="86933" y="5381468"/>
                  <a:pt x="89111" y="5472096"/>
                  <a:pt x="76940" y="5561350"/>
                </a:cubicBezTo>
                <a:cubicBezTo>
                  <a:pt x="73921" y="5583491"/>
                  <a:pt x="53381" y="5599907"/>
                  <a:pt x="46960" y="5621311"/>
                </a:cubicBezTo>
                <a:cubicBezTo>
                  <a:pt x="38226" y="5650423"/>
                  <a:pt x="37930" y="5681448"/>
                  <a:pt x="31969" y="5711252"/>
                </a:cubicBezTo>
                <a:cubicBezTo>
                  <a:pt x="15101" y="5795590"/>
                  <a:pt x="12261" y="5758429"/>
                  <a:pt x="1989" y="5861154"/>
                </a:cubicBezTo>
                <a:cubicBezTo>
                  <a:pt x="0" y="5881041"/>
                  <a:pt x="1989" y="5901127"/>
                  <a:pt x="1989" y="5921114"/>
                </a:cubicBezTo>
              </a:path>
            </a:pathLst>
          </a:cu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- Uveďte meno: prvého slovenského kartografa a autora 1. atlasu sveta</a:t>
            </a:r>
          </a:p>
          <a:p>
            <a:r>
              <a:rPr lang="sk-SK" dirty="0" smtClean="0"/>
              <a:t>- Objasnite pojem zemepisná sieť. </a:t>
            </a:r>
            <a:r>
              <a:rPr lang="sk-SK" b="1" dirty="0" smtClean="0"/>
              <a:t> </a:t>
            </a:r>
            <a:endParaRPr lang="sk-SK" dirty="0" smtClean="0"/>
          </a:p>
          <a:p>
            <a:r>
              <a:rPr lang="sk-SK" dirty="0" smtClean="0"/>
              <a:t>- Vysvetlite a zakreslite princíp stanovenia časových pásiem na Zemi, matematicky dokážte existenciu 24 časových pásiem na Zemi.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-Rozhodnite, či počasie v posledných dňoch ovplyvňovala cyklóna alebo anticyklóna. Čo je príčinou veľkej premenlivosti počasia v Strednej Európe a na Slovensku?  Ktoré stacionárne cyklóny a anticyklóny ovplyvňujú podnebie Európy.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dirty="0" err="1" smtClean="0"/>
              <a:t>Wiesbaden</a:t>
            </a:r>
            <a:r>
              <a:rPr lang="sk-SK" dirty="0" smtClean="0"/>
              <a:t>, </a:t>
            </a:r>
            <a:r>
              <a:rPr lang="sk-SK" dirty="0" err="1" smtClean="0"/>
              <a:t>Vichy</a:t>
            </a:r>
            <a:r>
              <a:rPr lang="sk-SK" dirty="0" smtClean="0"/>
              <a:t>, Luhačovice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Zakopané, </a:t>
            </a:r>
            <a:r>
              <a:rPr lang="sk-SK" dirty="0" err="1" smtClean="0"/>
              <a:t>Davos</a:t>
            </a:r>
            <a:r>
              <a:rPr lang="sk-SK" dirty="0" smtClean="0"/>
              <a:t>, Štrbské Pleso, Chamonix</a:t>
            </a:r>
          </a:p>
          <a:p>
            <a:r>
              <a:rPr lang="sk-SK" dirty="0" smtClean="0"/>
              <a:t> </a:t>
            </a:r>
          </a:p>
          <a:p>
            <a:r>
              <a:rPr lang="sk-SK" dirty="0" err="1" smtClean="0"/>
              <a:t>Czienstochowa</a:t>
            </a:r>
            <a:r>
              <a:rPr lang="sk-SK" dirty="0" smtClean="0"/>
              <a:t>, Fatima, Levoča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Cannes, </a:t>
            </a:r>
            <a:r>
              <a:rPr lang="sk-SK" dirty="0" err="1" smtClean="0"/>
              <a:t>Mamaia</a:t>
            </a:r>
            <a:r>
              <a:rPr lang="sk-SK" dirty="0" smtClean="0"/>
              <a:t>, </a:t>
            </a:r>
            <a:r>
              <a:rPr lang="sk-SK" dirty="0" err="1" smtClean="0"/>
              <a:t>Acapulco</a:t>
            </a:r>
            <a:endParaRPr lang="sk-SK" dirty="0" smtClean="0"/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Mekka, Medina</a:t>
            </a:r>
          </a:p>
          <a:p>
            <a:r>
              <a:rPr lang="sk-SK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Vysvetlite, čo je príčinou vertikálneho členenia biosféry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1981200"/>
            <a:ext cx="8229600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0000" lnSpcReduction="20000"/>
          </a:bodyPr>
          <a:lstStyle/>
          <a:p>
            <a:r>
              <a:rPr lang="sk-SK" sz="4000" dirty="0" smtClean="0"/>
              <a:t>Opíšte úlohu dopravy, lokalizačné činitele, technickú základňu.</a:t>
            </a:r>
          </a:p>
          <a:p>
            <a:r>
              <a:rPr lang="sk-SK" sz="4000" dirty="0" smtClean="0"/>
              <a:t>- Ako sa delí doprava podľa prostredia, v ktorom sa uskutočňuje?</a:t>
            </a:r>
            <a:endParaRPr lang="sk-SK" sz="40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4800600"/>
            <a:ext cx="7772400" cy="1600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Posúďte pravdivosť nasledujúcich výrokov: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Prístav </a:t>
            </a:r>
            <a:r>
              <a:rPr kumimoji="0" lang="sk-SK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Murmansk</a:t>
            </a: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nezamŕza, hoci leží za polárnym kruhom.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V Európe zasahuje vplyv oceánu oveľa hlbšie do vnútrozemia ako v Severnej Amerike</a:t>
            </a: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sk-SK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ČLENENIE EURÓPY + ŠTÁTY EURÓPY</a:t>
            </a:r>
            <a:endParaRPr lang="sk-SK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63250" t="20833" r="5124" b="50000"/>
          <a:stretch>
            <a:fillRect/>
          </a:stretch>
        </p:blipFill>
        <p:spPr bwMode="auto">
          <a:xfrm>
            <a:off x="1143000" y="2362200"/>
            <a:ext cx="70539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79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Členenie Európy: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 l="11765" r="10294"/>
          <a:stretch>
            <a:fillRect/>
          </a:stretch>
        </p:blipFill>
        <p:spPr bwMode="auto">
          <a:xfrm>
            <a:off x="533400" y="914399"/>
            <a:ext cx="7848600" cy="5960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755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POBALSTKÉ štáty: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Európa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305675" cy="59436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0" y="32004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066800" y="45720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657600" y="3124200"/>
            <a:ext cx="381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133600" y="59436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562600" y="49530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457200" y="152400"/>
            <a:ext cx="8229600" cy="875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Štáty BENELUXU: ???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Oblasti a štáty Európy | Naša geografia"/>
          <p:cNvPicPr>
            <a:picLocks noChangeAspect="1" noChangeArrowheads="1"/>
          </p:cNvPicPr>
          <p:nvPr/>
        </p:nvPicPr>
        <p:blipFill>
          <a:blip r:embed="rId2"/>
          <a:srcRect b="7438"/>
          <a:stretch>
            <a:fillRect/>
          </a:stretch>
        </p:blipFill>
        <p:spPr bwMode="auto">
          <a:xfrm>
            <a:off x="990600" y="914400"/>
            <a:ext cx="6823010" cy="5943600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2971800" y="3048000"/>
            <a:ext cx="3048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</TotalTime>
  <Words>113</Words>
  <PresentationFormat>Prezentácia na obrazovke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Nadšenie</vt:lpstr>
      <vt:lpstr>Snímka 1</vt:lpstr>
      <vt:lpstr>Snímka 2</vt:lpstr>
      <vt:lpstr>Snímka 3</vt:lpstr>
      <vt:lpstr>Snímka 4</vt:lpstr>
      <vt:lpstr>Vysvetlite, čo je príčinou vertikálneho členenia biosféry.</vt:lpstr>
      <vt:lpstr>ČLENENIE EURÓPY + ŠTÁTY EURÓPY</vt:lpstr>
      <vt:lpstr>Členenie Európy:</vt:lpstr>
      <vt:lpstr>POBALSTKÉ štáty: ???</vt:lpstr>
      <vt:lpstr>Snímka 9</vt:lpstr>
      <vt:lpstr>Alpské štáty</vt:lpstr>
      <vt:lpstr>???</vt:lpstr>
      <vt:lpstr>Štáty Európy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ČLENENIE EURÓPY + ŠTÁTY EURÓPY</dc:title>
  <dc:creator>hp</dc:creator>
  <cp:lastModifiedBy>hp</cp:lastModifiedBy>
  <cp:revision>20</cp:revision>
  <dcterms:created xsi:type="dcterms:W3CDTF">2020-11-02T07:48:47Z</dcterms:created>
  <dcterms:modified xsi:type="dcterms:W3CDTF">2021-01-26T09:45:47Z</dcterms:modified>
</cp:coreProperties>
</file>