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57" r:id="rId5"/>
    <p:sldId id="258" r:id="rId6"/>
    <p:sldId id="261" r:id="rId7"/>
    <p:sldId id="263" r:id="rId8"/>
    <p:sldId id="262" r:id="rId9"/>
    <p:sldId id="260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a9MzP19z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U9xE8rxnO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_w07A7chn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SS3EtKAzY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k-SK" b="1" dirty="0" smtClean="0"/>
              <a:t>Mikroskop a </a:t>
            </a:r>
            <a:r>
              <a:rPr lang="sk-SK" b="1" dirty="0" err="1" smtClean="0"/>
              <a:t>mikroskopovanie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  <a:solidFill>
            <a:srgbClr val="FFFF00"/>
          </a:solidFill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sk-SK" dirty="0">
                <a:solidFill>
                  <a:schemeClr val="tx1"/>
                </a:solidFill>
              </a:rPr>
              <a:t>m</a:t>
            </a:r>
            <a:r>
              <a:rPr lang="sk-SK" dirty="0" smtClean="0">
                <a:solidFill>
                  <a:schemeClr val="tx1"/>
                </a:solidFill>
              </a:rPr>
              <a:t>ikroorganizmy – veľ. &lt; 0,1 mm</a:t>
            </a:r>
          </a:p>
          <a:p>
            <a:pPr marL="457200" indent="-457200" algn="l">
              <a:buFontTx/>
              <a:buChar char="-"/>
            </a:pPr>
            <a:r>
              <a:rPr lang="sk-SK" dirty="0" smtClean="0">
                <a:solidFill>
                  <a:schemeClr val="tx1"/>
                </a:solidFill>
              </a:rPr>
              <a:t>svetelný mikroskop</a:t>
            </a:r>
          </a:p>
          <a:p>
            <a:pPr marL="457200" indent="-457200" algn="l">
              <a:buFontTx/>
              <a:buChar char="-"/>
            </a:pPr>
            <a:r>
              <a:rPr lang="sk-SK" dirty="0">
                <a:solidFill>
                  <a:schemeClr val="tx1"/>
                </a:solidFill>
              </a:rPr>
              <a:t>e</a:t>
            </a:r>
            <a:r>
              <a:rPr lang="sk-SK" dirty="0" smtClean="0">
                <a:solidFill>
                  <a:schemeClr val="tx1"/>
                </a:solidFill>
              </a:rPr>
              <a:t>lektrónový mikroskop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1029" y="188641"/>
            <a:ext cx="6244208" cy="887044"/>
          </a:xfrm>
          <a:solidFill>
            <a:srgbClr val="92D050"/>
          </a:solidFill>
        </p:spPr>
        <p:txBody>
          <a:bodyPr/>
          <a:lstStyle/>
          <a:p>
            <a:r>
              <a:rPr lang="sk-SK" b="1" dirty="0" smtClean="0"/>
              <a:t>MONOKULÁR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2" descr="https://www.alemat.sk/userfiles/product_photos/7/3/3/4/6/367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5493"/>
            <a:ext cx="2902074" cy="53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ľava 3"/>
          <p:cNvSpPr/>
          <p:nvPr/>
        </p:nvSpPr>
        <p:spPr>
          <a:xfrm>
            <a:off x="3995936" y="2652333"/>
            <a:ext cx="3384376" cy="1728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rameno</a:t>
            </a:r>
            <a:endParaRPr lang="sk-SK" sz="4000" dirty="0"/>
          </a:p>
        </p:txBody>
      </p:sp>
      <p:sp>
        <p:nvSpPr>
          <p:cNvPr id="7" name="Šípka doľava 6"/>
          <p:cNvSpPr/>
          <p:nvPr/>
        </p:nvSpPr>
        <p:spPr>
          <a:xfrm>
            <a:off x="3851920" y="1075685"/>
            <a:ext cx="3384376" cy="1728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okulár</a:t>
            </a:r>
            <a:endParaRPr lang="sk-SK" sz="4000" dirty="0"/>
          </a:p>
        </p:txBody>
      </p:sp>
      <p:sp>
        <p:nvSpPr>
          <p:cNvPr id="9" name="Šípka doľava 8"/>
          <p:cNvSpPr/>
          <p:nvPr/>
        </p:nvSpPr>
        <p:spPr>
          <a:xfrm>
            <a:off x="4600948" y="4018413"/>
            <a:ext cx="3384376" cy="13765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skrutka</a:t>
            </a:r>
            <a:endParaRPr lang="sk-SK" sz="4000" dirty="0"/>
          </a:p>
        </p:txBody>
      </p:sp>
      <p:sp>
        <p:nvSpPr>
          <p:cNvPr id="10" name="Šípka doľava 9"/>
          <p:cNvSpPr/>
          <p:nvPr/>
        </p:nvSpPr>
        <p:spPr>
          <a:xfrm>
            <a:off x="3635896" y="5093567"/>
            <a:ext cx="3384376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z</a:t>
            </a:r>
            <a:r>
              <a:rPr lang="sk-SK" sz="4000" dirty="0" smtClean="0"/>
              <a:t>droj svetla</a:t>
            </a:r>
            <a:endParaRPr lang="sk-SK" sz="4000" dirty="0"/>
          </a:p>
        </p:txBody>
      </p:sp>
      <p:sp>
        <p:nvSpPr>
          <p:cNvPr id="6" name="Šípka doprava 5"/>
          <p:cNvSpPr/>
          <p:nvPr/>
        </p:nvSpPr>
        <p:spPr>
          <a:xfrm rot="1158504">
            <a:off x="126519" y="2781692"/>
            <a:ext cx="2339752" cy="124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objektív</a:t>
            </a:r>
            <a:endParaRPr lang="sk-SK" sz="3600" dirty="0"/>
          </a:p>
        </p:txBody>
      </p:sp>
      <p:sp>
        <p:nvSpPr>
          <p:cNvPr id="12" name="Šípka doprava 11"/>
          <p:cNvSpPr/>
          <p:nvPr/>
        </p:nvSpPr>
        <p:spPr>
          <a:xfrm>
            <a:off x="12616" y="4147864"/>
            <a:ext cx="2339752" cy="124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stolček</a:t>
            </a:r>
            <a:endParaRPr lang="sk-SK" sz="36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427984" y="6021288"/>
            <a:ext cx="4716016" cy="8367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 smtClean="0">
                <a:solidFill>
                  <a:schemeClr val="tx1"/>
                </a:solidFill>
              </a:rPr>
              <a:t>Výpočet zväčšenia: </a:t>
            </a:r>
            <a:r>
              <a:rPr lang="sk-SK" sz="2800" dirty="0" err="1" smtClean="0">
                <a:solidFill>
                  <a:schemeClr val="tx1"/>
                </a:solidFill>
              </a:rPr>
              <a:t>okulár</a:t>
            </a:r>
            <a:r>
              <a:rPr lang="sk-SK" sz="2800" dirty="0" smtClean="0">
                <a:solidFill>
                  <a:schemeClr val="tx1"/>
                </a:solidFill>
              </a:rPr>
              <a:t> x objektív  </a:t>
            </a:r>
            <a:r>
              <a:rPr lang="sk-SK" sz="2800" dirty="0" err="1" smtClean="0">
                <a:solidFill>
                  <a:schemeClr val="tx1"/>
                </a:solidFill>
              </a:rPr>
              <a:t>pr</a:t>
            </a:r>
            <a:r>
              <a:rPr lang="sk-SK" sz="2800" dirty="0" smtClean="0">
                <a:solidFill>
                  <a:schemeClr val="tx1"/>
                </a:solidFill>
              </a:rPr>
              <a:t>. 10x20   200-nás.zv</a:t>
            </a: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sk-SK" b="1" dirty="0" smtClean="0"/>
              <a:t>Príprava preparátu: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Trvalé preparáty – už sú pripravené a farbené</a:t>
            </a:r>
          </a:p>
          <a:p>
            <a:r>
              <a:rPr lang="sk-SK" dirty="0"/>
              <a:t>Natívny preparát = </a:t>
            </a:r>
            <a:r>
              <a:rPr lang="sk-SK" dirty="0" smtClean="0"/>
              <a:t>živý, pripravujeme v </a:t>
            </a:r>
            <a:r>
              <a:rPr lang="sk-SK" dirty="0" err="1" smtClean="0"/>
              <a:t>lab</a:t>
            </a:r>
            <a:r>
              <a:rPr lang="sk-SK" dirty="0" smtClean="0"/>
              <a:t>.</a:t>
            </a:r>
            <a:endParaRPr lang="sk-SK" dirty="0"/>
          </a:p>
          <a:p>
            <a:pPr marL="0" indent="0">
              <a:buNone/>
            </a:pPr>
            <a:r>
              <a:rPr lang="sk-SK" b="1" u="sng" dirty="0" smtClean="0"/>
              <a:t>Potrebujeme:</a:t>
            </a:r>
          </a:p>
          <a:p>
            <a:r>
              <a:rPr lang="sk-SK" dirty="0" smtClean="0"/>
              <a:t>Podložné sklíčko</a:t>
            </a:r>
          </a:p>
          <a:p>
            <a:r>
              <a:rPr lang="sk-SK" dirty="0" smtClean="0"/>
              <a:t>Krycie sklíčko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87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3167"/>
            <a:ext cx="8229600" cy="1143000"/>
          </a:xfrm>
        </p:spPr>
        <p:txBody>
          <a:bodyPr/>
          <a:lstStyle/>
          <a:p>
            <a:r>
              <a:rPr lang="sk-SK" b="1" dirty="0" smtClean="0"/>
              <a:t>BINOKULÁR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mikroskop s popisk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752528" cy="597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Riadkovací elektrónový mikroskop TESCAN LMU II EDX-analyzátor BRU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8912" cy="615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lna 3"/>
          <p:cNvSpPr/>
          <p:nvPr/>
        </p:nvSpPr>
        <p:spPr>
          <a:xfrm>
            <a:off x="971600" y="188640"/>
            <a:ext cx="7200800" cy="136815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Elektrónový mikroskop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7307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prostredí animácia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www.youtube.com/watch?v=rMa9MzP19zI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1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hlinkClick r:id="rId2"/>
              </a:rPr>
              <a:t>https://</a:t>
            </a:r>
            <a:r>
              <a:rPr lang="sk-SK" smtClean="0">
                <a:hlinkClick r:id="rId2"/>
              </a:rPr>
              <a:t>www.youtube.com/watch?v=FU9xE8rxnOo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Hemolýza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www.youtube.com/watch?v=Y_w07A7chnk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38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Vajce v prostrediach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www.youtube.com/watch?v=SSS3EtKAzYc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38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80</Words>
  <Application>Microsoft Office PowerPoint</Application>
  <PresentationFormat>Prezentácia na obrazovke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Mikroskop a mikroskopovanie</vt:lpstr>
      <vt:lpstr>MONOKULÁR</vt:lpstr>
      <vt:lpstr>Príprava preparátu:</vt:lpstr>
      <vt:lpstr>BINOKULÁR</vt:lpstr>
      <vt:lpstr>Prezentácia programu PowerPoint</vt:lpstr>
      <vt:lpstr>Typy prostredí animácia</vt:lpstr>
      <vt:lpstr>Prezentácia programu PowerPoint</vt:lpstr>
      <vt:lpstr>Hemolýza</vt:lpstr>
      <vt:lpstr>Vajce v prostrediach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11</cp:revision>
  <dcterms:created xsi:type="dcterms:W3CDTF">2020-10-06T18:07:36Z</dcterms:created>
  <dcterms:modified xsi:type="dcterms:W3CDTF">2021-02-14T18:28:24Z</dcterms:modified>
</cp:coreProperties>
</file>