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59" r:id="rId6"/>
    <p:sldId id="258" r:id="rId7"/>
    <p:sldId id="257" r:id="rId8"/>
    <p:sldId id="267" r:id="rId9"/>
    <p:sldId id="262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868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69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05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7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7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1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31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1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57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42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40F6-30E2-4349-A8D1-C46CEA7EB76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B1D6-93DD-4F85-A8DA-484CDCF674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30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/>
              <a:t>Srdcovo-cievne ochorenia </a:t>
            </a:r>
            <a:endParaRPr lang="sk-SK" sz="6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=</a:t>
            </a:r>
            <a:r>
              <a:rPr lang="sk-SK" dirty="0" err="1" smtClean="0"/>
              <a:t>kardio-vaskulárne</a:t>
            </a:r>
            <a:r>
              <a:rPr lang="sk-SK" dirty="0" smtClean="0"/>
              <a:t> ochorenia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708" y="3666836"/>
            <a:ext cx="2976563" cy="297656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19" y="215684"/>
            <a:ext cx="1889919" cy="188991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3" y="215684"/>
            <a:ext cx="2000755" cy="20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6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Čo je to diabetes mellitus?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64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Aká je 1.pomoc človeku, ktorý náhle odpadol a má cukrovku?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61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Aká je prevencia srdcovo-cievnych ochorení?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68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Koľko krokov denne by sme mali pre naše zdravie urobiť?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2067930"/>
            <a:ext cx="8608291" cy="4277076"/>
          </a:xfrm>
        </p:spPr>
      </p:pic>
    </p:spTree>
    <p:extLst>
      <p:ext uri="{BB962C8B-B14F-4D97-AF65-F5344CB8AC3E}">
        <p14:creationId xmlns:p14="http://schemas.microsoft.com/office/powerpoint/2010/main" val="20311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>
                <a:solidFill>
                  <a:srgbClr val="FF0000"/>
                </a:solidFill>
              </a:rPr>
              <a:t>Ako sa volá tento prístroj? Na čo slúži?</a:t>
            </a:r>
            <a:endParaRPr lang="sk-SK" sz="54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75" y="1228869"/>
            <a:ext cx="5075887" cy="5075887"/>
          </a:xfrm>
        </p:spPr>
      </p:pic>
    </p:spTree>
    <p:extLst>
      <p:ext uri="{BB962C8B-B14F-4D97-AF65-F5344CB8AC3E}">
        <p14:creationId xmlns:p14="http://schemas.microsoft.com/office/powerpoint/2010/main" val="7704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Ako sa nazýva lekár, ktorý sa zaoberá liečbou srdcových ochorení?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____  ____  ____  _____  _____ ______ _______ ______ 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801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Aký je normálny krvný tlak?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4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Čo je hypertenzia?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287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7" y="171972"/>
            <a:ext cx="6415755" cy="64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4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6" y="158966"/>
            <a:ext cx="6442869" cy="6442869"/>
          </a:xfrm>
        </p:spPr>
      </p:pic>
    </p:spTree>
    <p:extLst>
      <p:ext uri="{BB962C8B-B14F-4D97-AF65-F5344CB8AC3E}">
        <p14:creationId xmlns:p14="http://schemas.microsoft.com/office/powerpoint/2010/main" val="36933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60"/>
          <a:stretch/>
        </p:blipFill>
        <p:spPr>
          <a:xfrm>
            <a:off x="1204430" y="1265381"/>
            <a:ext cx="9963299" cy="3943927"/>
          </a:xfrm>
        </p:spPr>
      </p:pic>
      <p:sp>
        <p:nvSpPr>
          <p:cNvPr id="5" name="Obdĺžnik 4"/>
          <p:cNvSpPr/>
          <p:nvPr/>
        </p:nvSpPr>
        <p:spPr>
          <a:xfrm>
            <a:off x="2349239" y="5387262"/>
            <a:ext cx="83802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Ako sa volá tuk, ktorý sa v cievach ukladá? </a:t>
            </a:r>
          </a:p>
          <a:p>
            <a:pPr algn="ctr"/>
            <a:r>
              <a:rPr lang="sk-SK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Odkiaľ pochádza?</a:t>
            </a:r>
            <a:endParaRPr lang="sk-SK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78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Aký krvný tlak môžeme predpokladať u vás, ak náhle odpadnete?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7200" dirty="0" smtClean="0"/>
              <a:t>A) normálny</a:t>
            </a:r>
          </a:p>
          <a:p>
            <a:r>
              <a:rPr lang="sk-SK" sz="7200" dirty="0" smtClean="0"/>
              <a:t>B)vysoký</a:t>
            </a:r>
          </a:p>
          <a:p>
            <a:r>
              <a:rPr lang="sk-SK" sz="7200" dirty="0" smtClean="0"/>
              <a:t>C)nízky 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1805761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Širokouhlá</PresentationFormat>
  <Paragraphs>20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Motív Office</vt:lpstr>
      <vt:lpstr>Srdcovo-cievne ochorenia </vt:lpstr>
      <vt:lpstr>Ako sa volá tento prístroj? Na čo slúži?</vt:lpstr>
      <vt:lpstr>Ako sa nazýva lekár, ktorý sa zaoberá liečbou srdcových ochorení?</vt:lpstr>
      <vt:lpstr>Aký je normálny krvný tlak?</vt:lpstr>
      <vt:lpstr>Čo je hypertenzia?</vt:lpstr>
      <vt:lpstr>Prezentácia programu PowerPoint</vt:lpstr>
      <vt:lpstr>Prezentácia programu PowerPoint</vt:lpstr>
      <vt:lpstr>Prezentácia programu PowerPoint</vt:lpstr>
      <vt:lpstr>Aký krvný tlak môžeme predpokladať u vás, ak náhle odpadnete?</vt:lpstr>
      <vt:lpstr>Čo je to diabetes mellitus?</vt:lpstr>
      <vt:lpstr>Aká je 1.pomoc človeku, ktorý náhle odpadol a má cukrovku?</vt:lpstr>
      <vt:lpstr>Aká je prevencia srdcovo-cievnych ochorení?</vt:lpstr>
      <vt:lpstr>Koľko krokov denne by sme mali pre naše zdravie urobiť?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Srdcovo-cievne ochorenia </dc:title>
  <dc:creator>uzivatel</dc:creator>
  <cp:lastModifiedBy>uzivatel</cp:lastModifiedBy>
  <cp:revision>3</cp:revision>
  <dcterms:created xsi:type="dcterms:W3CDTF">2023-09-25T18:59:37Z</dcterms:created>
  <dcterms:modified xsi:type="dcterms:W3CDTF">2023-09-25T19:16:17Z</dcterms:modified>
</cp:coreProperties>
</file>