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2. 6. 2020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2. 6. 2020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2. 6. 2020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2. 6. 2020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2. 6. 2020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2. 6. 2020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18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19973" r="21282" b="15235"/>
          <a:stretch/>
        </p:blipFill>
        <p:spPr bwMode="auto">
          <a:xfrm>
            <a:off x="539552" y="692696"/>
            <a:ext cx="8125177" cy="477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4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0228"/>
            <a:ext cx="8229600" cy="438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9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1" y="-243408"/>
            <a:ext cx="10809115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1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0228"/>
            <a:ext cx="8229600" cy="438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4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0228"/>
            <a:ext cx="8229600" cy="438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04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0228"/>
            <a:ext cx="8229600" cy="438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0228"/>
            <a:ext cx="8229600" cy="438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2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0228"/>
            <a:ext cx="8229600" cy="438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7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Pri meraní objemu kvapaliny dodržujeme tieto zásady: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Vyberieme </a:t>
            </a:r>
            <a:r>
              <a:rPr lang="sk-SK" dirty="0"/>
              <a:t>správnu odmernú nádobu</a:t>
            </a:r>
          </a:p>
          <a:p>
            <a:pPr algn="just"/>
            <a:r>
              <a:rPr lang="sk-SK" dirty="0"/>
              <a:t>Odmernú nádobu položíme na vodorovný povrch</a:t>
            </a:r>
          </a:p>
          <a:p>
            <a:pPr algn="just"/>
            <a:r>
              <a:rPr lang="sk-SK" dirty="0"/>
              <a:t>Hladina kvapaliny musí byť ustálená</a:t>
            </a:r>
          </a:p>
          <a:p>
            <a:pPr algn="just"/>
            <a:r>
              <a:rPr lang="sk-SK" dirty="0"/>
              <a:t>Oči máme vo výške hladiny</a:t>
            </a:r>
          </a:p>
          <a:p>
            <a:pPr algn="just"/>
            <a:r>
              <a:rPr lang="sk-SK" dirty="0"/>
              <a:t>Objem </a:t>
            </a:r>
            <a:r>
              <a:rPr lang="sk-SK" b="1" dirty="0"/>
              <a:t>bezfarebných</a:t>
            </a:r>
            <a:r>
              <a:rPr lang="sk-SK" dirty="0"/>
              <a:t> a </a:t>
            </a:r>
            <a:r>
              <a:rPr lang="sk-SK" b="1" dirty="0"/>
              <a:t>slabo farebných</a:t>
            </a:r>
            <a:r>
              <a:rPr lang="sk-SK" dirty="0"/>
              <a:t> kvapalín odčítavame z </a:t>
            </a:r>
            <a:r>
              <a:rPr lang="sk-SK" b="1" dirty="0"/>
              <a:t>dolného menisku</a:t>
            </a:r>
            <a:r>
              <a:rPr lang="sk-SK" dirty="0"/>
              <a:t>, objem </a:t>
            </a:r>
            <a:r>
              <a:rPr lang="sk-SK" b="1" dirty="0"/>
              <a:t>silno farebných</a:t>
            </a:r>
            <a:r>
              <a:rPr lang="sk-SK" dirty="0"/>
              <a:t> kvapalín z </a:t>
            </a:r>
            <a:r>
              <a:rPr lang="sk-SK" b="1" dirty="0"/>
              <a:t>horného menisku</a:t>
            </a:r>
            <a:endParaRPr lang="sk-SK" dirty="0"/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682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5" t="26389" r="18043" b="8565"/>
          <a:stretch/>
        </p:blipFill>
        <p:spPr bwMode="auto">
          <a:xfrm>
            <a:off x="12554" y="1268760"/>
            <a:ext cx="909914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0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" t="11634" r="50513"/>
          <a:stretch/>
        </p:blipFill>
        <p:spPr bwMode="auto">
          <a:xfrm>
            <a:off x="539552" y="260647"/>
            <a:ext cx="6408712" cy="630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4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098" name="Picture 2" descr="meniskus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2" y="0"/>
            <a:ext cx="691276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ekárska chémia Návody a protokoly na praktické cviče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245" y="3744177"/>
            <a:ext cx="5045755" cy="31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1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200" dirty="0" smtClean="0"/>
              <a:t>Koľko vody je v odmerných valcoch? Odčítaj hodnotu z obrázkov.</a:t>
            </a:r>
            <a:endParaRPr lang="sk-SK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9" t="35938" r="25280" b="18762"/>
          <a:stretch/>
        </p:blipFill>
        <p:spPr bwMode="auto">
          <a:xfrm>
            <a:off x="-29776" y="1700808"/>
            <a:ext cx="9115311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0" t="16766" r="21624" b="10744"/>
          <a:stretch/>
        </p:blipFill>
        <p:spPr bwMode="auto">
          <a:xfrm>
            <a:off x="-180528" y="0"/>
            <a:ext cx="9491775" cy="638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5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9" t="36332" r="18205" b="13311"/>
          <a:stretch/>
        </p:blipFill>
        <p:spPr bwMode="auto">
          <a:xfrm>
            <a:off x="-324544" y="1052736"/>
            <a:ext cx="10049657" cy="441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0228"/>
            <a:ext cx="8229600" cy="438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0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58</Words>
  <Application>Microsoft Office PowerPoint</Application>
  <PresentationFormat>Prezentácia na obrazovke (4:3)</PresentationFormat>
  <Paragraphs>7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Motív Office</vt:lpstr>
      <vt:lpstr>Prezentácia programu PowerPoint</vt:lpstr>
      <vt:lpstr>Pri meraní objemu kvapaliny dodržujeme tieto zásady: </vt:lpstr>
      <vt:lpstr>Prezentácia programu PowerPoint</vt:lpstr>
      <vt:lpstr>Prezentácia programu PowerPoint</vt:lpstr>
      <vt:lpstr>Prezentácia programu PowerPoint</vt:lpstr>
      <vt:lpstr>Koľko vody je v odmerných valcoch? Odčítaj hodnotu z obrázkov.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spravca</cp:lastModifiedBy>
  <cp:revision>7</cp:revision>
  <dcterms:created xsi:type="dcterms:W3CDTF">2020-06-02T12:22:08Z</dcterms:created>
  <dcterms:modified xsi:type="dcterms:W3CDTF">2020-06-02T20:05:59Z</dcterms:modified>
</cp:coreProperties>
</file>