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5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C830-420F-413D-AB68-029D69D9B2BC}" type="datetimeFigureOut">
              <a:rPr lang="sk-SK" smtClean="0"/>
              <a:pPr/>
              <a:t>26. 11. 2023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EFF5-4A67-42D7-A432-4A7D8FC508C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C830-420F-413D-AB68-029D69D9B2BC}" type="datetimeFigureOut">
              <a:rPr lang="sk-SK" smtClean="0"/>
              <a:pPr/>
              <a:t>26. 11. 2023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EFF5-4A67-42D7-A432-4A7D8FC508C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C830-420F-413D-AB68-029D69D9B2BC}" type="datetimeFigureOut">
              <a:rPr lang="sk-SK" smtClean="0"/>
              <a:pPr/>
              <a:t>26. 11. 2023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EFF5-4A67-42D7-A432-4A7D8FC508C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C830-420F-413D-AB68-029D69D9B2BC}" type="datetimeFigureOut">
              <a:rPr lang="sk-SK" smtClean="0"/>
              <a:pPr/>
              <a:t>26. 11. 2023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EFF5-4A67-42D7-A432-4A7D8FC508C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C830-420F-413D-AB68-029D69D9B2BC}" type="datetimeFigureOut">
              <a:rPr lang="sk-SK" smtClean="0"/>
              <a:pPr/>
              <a:t>26. 11. 2023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EFF5-4A67-42D7-A432-4A7D8FC508C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C830-420F-413D-AB68-029D69D9B2BC}" type="datetimeFigureOut">
              <a:rPr lang="sk-SK" smtClean="0"/>
              <a:pPr/>
              <a:t>26. 11. 2023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EFF5-4A67-42D7-A432-4A7D8FC508C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C830-420F-413D-AB68-029D69D9B2BC}" type="datetimeFigureOut">
              <a:rPr lang="sk-SK" smtClean="0"/>
              <a:pPr/>
              <a:t>26. 11. 2023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EFF5-4A67-42D7-A432-4A7D8FC508C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C830-420F-413D-AB68-029D69D9B2BC}" type="datetimeFigureOut">
              <a:rPr lang="sk-SK" smtClean="0"/>
              <a:pPr/>
              <a:t>26. 11. 2023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EFF5-4A67-42D7-A432-4A7D8FC508C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C830-420F-413D-AB68-029D69D9B2BC}" type="datetimeFigureOut">
              <a:rPr lang="sk-SK" smtClean="0"/>
              <a:pPr/>
              <a:t>26. 11. 2023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EFF5-4A67-42D7-A432-4A7D8FC508C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C830-420F-413D-AB68-029D69D9B2BC}" type="datetimeFigureOut">
              <a:rPr lang="sk-SK" smtClean="0"/>
              <a:pPr/>
              <a:t>26. 11. 2023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EFF5-4A67-42D7-A432-4A7D8FC508C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C830-420F-413D-AB68-029D69D9B2BC}" type="datetimeFigureOut">
              <a:rPr lang="sk-SK" smtClean="0"/>
              <a:pPr/>
              <a:t>26. 11. 2023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EFF5-4A67-42D7-A432-4A7D8FC508C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B19C"/>
            </a:gs>
            <a:gs pos="30000">
              <a:srgbClr val="D49E6C"/>
            </a:gs>
            <a:gs pos="70000">
              <a:srgbClr val="A65528"/>
            </a:gs>
            <a:gs pos="100000">
              <a:srgbClr val="66301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0C830-420F-413D-AB68-029D69D9B2BC}" type="datetimeFigureOut">
              <a:rPr lang="sk-SK" smtClean="0"/>
              <a:pPr/>
              <a:t>26. 11. 2023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1EFF5-4A67-42D7-A432-4A7D8FC508C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548681"/>
            <a:ext cx="7772400" cy="2232248"/>
          </a:xfrm>
        </p:spPr>
        <p:txBody>
          <a:bodyPr>
            <a:normAutofit fontScale="90000"/>
          </a:bodyPr>
          <a:lstStyle/>
          <a:p>
            <a:r>
              <a:rPr lang="sk-SK" sz="6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Naši príbuzní, susedia, priatelia</a:t>
            </a:r>
            <a:r>
              <a:rPr lang="sk-SK" b="1" dirty="0" smtClean="0"/>
              <a:t/>
            </a:r>
            <a:br>
              <a:rPr lang="sk-SK" b="1" dirty="0" smtClean="0"/>
            </a:br>
            <a:endParaRPr lang="sk-SK" dirty="0"/>
          </a:p>
        </p:txBody>
      </p:sp>
      <p:pic>
        <p:nvPicPr>
          <p:cNvPr id="14338" name="Picture 2" descr="Výsledok vyh&amp;lcaron;adávania obrázkov pre dopyt naši príbuzní priatelia sus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40968"/>
            <a:ext cx="5004048" cy="33253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340" name="Picture 4" descr="Súvisiaci obr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5541" y="2348880"/>
            <a:ext cx="4128459" cy="30963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59016" cy="1143000"/>
          </a:xfrm>
        </p:spPr>
        <p:txBody>
          <a:bodyPr>
            <a:normAutofit/>
          </a:bodyPr>
          <a:lstStyle/>
          <a:p>
            <a:r>
              <a:rPr lang="sk-SK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Rodinu delíme na:</a:t>
            </a:r>
            <a:endParaRPr lang="sk-SK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525963"/>
          </a:xfrm>
        </p:spPr>
        <p:txBody>
          <a:bodyPr>
            <a:normAutofit/>
          </a:bodyPr>
          <a:lstStyle/>
          <a:p>
            <a:r>
              <a:rPr lang="sk-SK" b="1" i="1" dirty="0" smtClean="0">
                <a:solidFill>
                  <a:schemeClr val="bg1"/>
                </a:solidFill>
              </a:rPr>
              <a:t>užšiu - </a:t>
            </a:r>
            <a:r>
              <a:rPr lang="sk-SK" dirty="0" smtClean="0">
                <a:solidFill>
                  <a:schemeClr val="bg1"/>
                </a:solidFill>
              </a:rPr>
              <a:t>príbuzní 1. stupňa (rodičia, deti)</a:t>
            </a:r>
          </a:p>
          <a:p>
            <a:r>
              <a:rPr lang="sk-SK" b="1" i="1" dirty="0" smtClean="0">
                <a:solidFill>
                  <a:schemeClr val="bg1"/>
                </a:solidFill>
              </a:rPr>
              <a:t>širšiu -</a:t>
            </a:r>
            <a:r>
              <a:rPr lang="sk-SK" dirty="0" smtClean="0">
                <a:solidFill>
                  <a:schemeClr val="bg1"/>
                </a:solidFill>
              </a:rPr>
              <a:t> príbuzní 2. a 3. stupňa (starí rodičia, ujovia, tety, bratranci, sestrenice).</a:t>
            </a:r>
          </a:p>
        </p:txBody>
      </p:sp>
      <p:pic>
        <p:nvPicPr>
          <p:cNvPr id="3074" name="Picture 2" descr="Výsledok vyh&amp;lcaron;adávania obrázkov pre dopyt u&amp;zcaron;šia rodi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052736"/>
            <a:ext cx="3780420" cy="2520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6" name="Picture 4" descr="Súvisiaci obr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4149080"/>
            <a:ext cx="5417839" cy="27089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3312367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V posledných rokoch prešla hlavne širšia rodina veľkými zmenami.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Deti odchádzajú za prácou do väčších miest a do zahraničia.  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Zakladajú si tam rodiny a ostatní príbuzní zostávajú žiť v inej oblasti. </a:t>
            </a:r>
            <a:br>
              <a:rPr lang="sk-SK" dirty="0" smtClean="0">
                <a:solidFill>
                  <a:schemeClr val="bg1"/>
                </a:solidFill>
              </a:rPr>
            </a:br>
            <a:endParaRPr lang="sk-SK" dirty="0" smtClean="0">
              <a:solidFill>
                <a:schemeClr val="bg1"/>
              </a:solidFill>
            </a:endParaRPr>
          </a:p>
          <a:p>
            <a:endParaRPr lang="sk-SK" dirty="0"/>
          </a:p>
        </p:txBody>
      </p:sp>
      <p:pic>
        <p:nvPicPr>
          <p:cNvPr id="2050" name="Picture 2" descr="Výsledok vyh&amp;lcaron;adávania obrázkov pre dopyt Deti odchádzajú za práco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573016"/>
            <a:ext cx="3780420" cy="2520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2" name="Picture 4" descr="Výsledok vyh&amp;lcaron;adávania obrázkov pre dopyt odchádzajú za prácou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109865"/>
            <a:ext cx="4572000" cy="37481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4608512"/>
          </a:xfrm>
        </p:spPr>
        <p:txBody>
          <a:bodyPr>
            <a:normAutofit lnSpcReduction="10000"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Deti nevyrastajú v prostredí širšej rodiny a tak klesá jej výchovný vplyv na ne. 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Rodiča sú na všetko sami a mnohokrát im nemá kto pomôcť. 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Dnešné rodiny sa navštevujú oveľa menej ako kedysi. 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Odborníci to považujú za jednu z príčin častého porušovania pravidiel a zákonov v spoločnosti.</a:t>
            </a:r>
            <a:endParaRPr lang="sk-SK" dirty="0"/>
          </a:p>
        </p:txBody>
      </p:sp>
      <p:pic>
        <p:nvPicPr>
          <p:cNvPr id="17410" name="Picture 2" descr="Výsledok vyh&amp;lcaron;adávania obrázkov pre dopyt Deti vyrastajú v prostredí širšej rodin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4248806"/>
            <a:ext cx="4097660" cy="26091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60649"/>
            <a:ext cx="8435280" cy="3312367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Podobne nefunkčné sú vzťahy medzi susedmi. Sotva sa pozdravia, vychovávať deti v dome sa snažia iba zriedkavo.  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Celá výchova spočíva na rodičoch, ktorých v neprítomnosti nemá kto zastúpiť. 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Je dobré ak má rodina susedov, ktorí sa navštevujú. Sú viac socializovaní.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1026" name="Picture 2" descr="Výsledok vyh&amp;lcaron;adávania obrázkov pre dopyt susedské spo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573016"/>
            <a:ext cx="4464496" cy="29763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Súvisiaci obr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2996951"/>
            <a:ext cx="2592288" cy="38884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2448272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Rodiny sa potrebujú otvárať, stretávať sa pri rozličných aktivitách s príbuznými, s inými rodinami, s priateľmi. 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Rozvíjajú tak spoločenské vzťahy a navzájom sa  tak obohacujú o osobné skúsenosti, ako aj o svetonázor.</a:t>
            </a:r>
          </a:p>
          <a:p>
            <a:endParaRPr lang="sk-SK" dirty="0"/>
          </a:p>
        </p:txBody>
      </p:sp>
      <p:pic>
        <p:nvPicPr>
          <p:cNvPr id="18434" name="Picture 2" descr="Výsledok vyh&amp;lcaron;adávania obrázkov pre dopyt Rodiny sa potrebujú stretáva&amp;tcaron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636912"/>
            <a:ext cx="7048500" cy="3943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„Priatelia sú rodina, ktorú si sami vyberáme“</a:t>
            </a:r>
            <a:endParaRPr lang="sk-SK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2816"/>
          </a:xfrm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Priateľ - je duchovne blízky človek, ku ktorému možno mať dôveru. Spája nás vzájomná dôvera a  náklonnosť.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1030" name="Picture 6" descr="Výsledok vyh&amp;lcaron;adávania obrázkov pre dopyt priatelstvo je niekedy viac ako lask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3050" y="2780928"/>
            <a:ext cx="4480950" cy="29969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2" name="Picture 8" descr="Súvisiaci obr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3359004"/>
            <a:ext cx="4716016" cy="31389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163</Words>
  <Application>Microsoft Office PowerPoint</Application>
  <PresentationFormat>Prezentácia na obrazovke (4:3)</PresentationFormat>
  <Paragraphs>18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0" baseType="lpstr">
      <vt:lpstr>Arial</vt:lpstr>
      <vt:lpstr>Calibri</vt:lpstr>
      <vt:lpstr>Motív Office</vt:lpstr>
      <vt:lpstr>Naši príbuzní, susedia, priatelia </vt:lpstr>
      <vt:lpstr>Rodinu delíme na:</vt:lpstr>
      <vt:lpstr>Prezentácia programu PowerPoint</vt:lpstr>
      <vt:lpstr>Prezentácia programu PowerPoint</vt:lpstr>
      <vt:lpstr>Prezentácia programu PowerPoint</vt:lpstr>
      <vt:lpstr>Prezentácia programu PowerPoint</vt:lpstr>
      <vt:lpstr>„Priatelia sú rodina, ktorú si sami vyberáme“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Naši príbuzní, susedia, priatelia</dc:title>
  <dc:creator>User</dc:creator>
  <cp:lastModifiedBy>Radúz</cp:lastModifiedBy>
  <cp:revision>4</cp:revision>
  <dcterms:created xsi:type="dcterms:W3CDTF">2017-11-08T18:13:44Z</dcterms:created>
  <dcterms:modified xsi:type="dcterms:W3CDTF">2023-11-26T10:19:59Z</dcterms:modified>
</cp:coreProperties>
</file>