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3341" y="332656"/>
            <a:ext cx="6777318" cy="27870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GLOBÁLNE OTEPĽOVANE – skutočný problém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globalne oteplovan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" b="-1"/>
          <a:stretch/>
        </p:blipFill>
        <p:spPr bwMode="auto">
          <a:xfrm>
            <a:off x="1763688" y="3158835"/>
            <a:ext cx="5422404" cy="37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5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334551"/>
            <a:ext cx="7756263" cy="10542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Čína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ndy Won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447985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Etiópia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57" y="1844824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iksa Neg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620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Francúzsko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916832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Gonzalo Fu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610737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325315"/>
            <a:ext cx="7756263" cy="105425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Honduras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rlando Sier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0546"/>
            <a:ext cx="7620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56263" cy="10542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India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Adnan Abid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200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188640"/>
            <a:ext cx="7756263" cy="1054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+ ???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7281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DESATORO domácej ekológie ...</a:t>
            </a:r>
            <a:endParaRPr lang="sk-SK" dirty="0"/>
          </a:p>
        </p:txBody>
      </p:sp>
      <p:pic>
        <p:nvPicPr>
          <p:cNvPr id="15362" name="Picture 2" descr="Výsledok vyhľadávania obrázkov pre dopyt desatoro domácej ekológ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5" t="14584" r="9044" b="33253"/>
          <a:stretch/>
        </p:blipFill>
        <p:spPr bwMode="auto">
          <a:xfrm>
            <a:off x="107504" y="1988839"/>
            <a:ext cx="8692372" cy="3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láčik 3"/>
          <p:cNvSpPr/>
          <p:nvPr/>
        </p:nvSpPr>
        <p:spPr>
          <a:xfrm>
            <a:off x="0" y="0"/>
            <a:ext cx="9144000" cy="6165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Ponúka</a:t>
            </a:r>
            <a:r>
              <a:rPr lang="sk-SK" sz="2400" b="1" dirty="0"/>
              <a:t> hrsť praktických nápadov, ako šetrnejšie hospodáriť v domácnosti a ako prispieť vlastnému zdraviu a zdraviu prírody, bez toho aby bolo nutné siahnuť </a:t>
            </a:r>
            <a:r>
              <a:rPr lang="sk-SK" sz="2400" b="1" dirty="0" smtClean="0"/>
              <a:t>hlboko </a:t>
            </a:r>
            <a:r>
              <a:rPr lang="sk-SK" sz="2400" b="1" dirty="0"/>
              <a:t>do </a:t>
            </a:r>
            <a:r>
              <a:rPr lang="sk-SK" sz="2400" b="1" dirty="0" smtClean="0"/>
              <a:t>peňaženky, </a:t>
            </a:r>
            <a:r>
              <a:rPr lang="sk-SK" sz="2400" b="1" dirty="0"/>
              <a:t>či zo dňa na deň drasticky zmeniť svoje zvyky. Hovorí sa, že </a:t>
            </a:r>
            <a:r>
              <a:rPr lang="sk-SK" sz="2400" b="1" dirty="0"/>
              <a:t>ľ</a:t>
            </a:r>
            <a:r>
              <a:rPr lang="sk-SK" sz="2400" b="1" dirty="0" smtClean="0"/>
              <a:t>udia </a:t>
            </a:r>
            <a:r>
              <a:rPr lang="sk-SK" sz="2400" b="1" dirty="0"/>
              <a:t>neveria tomu, čo </a:t>
            </a:r>
            <a:r>
              <a:rPr lang="sk-SK" sz="2400" b="1" dirty="0" smtClean="0"/>
              <a:t>kto </a:t>
            </a:r>
            <a:r>
              <a:rPr lang="sk-SK" sz="2400" b="1" dirty="0"/>
              <a:t>hovorí, ale </a:t>
            </a:r>
            <a:r>
              <a:rPr lang="sk-SK" sz="2400" b="1" dirty="0" smtClean="0"/>
              <a:t>uveria </a:t>
            </a:r>
            <a:r>
              <a:rPr lang="sk-SK" sz="2400" b="1" dirty="0"/>
              <a:t>tomu, čo </a:t>
            </a:r>
            <a:r>
              <a:rPr lang="sk-SK" sz="2400" b="1" dirty="0" smtClean="0"/>
              <a:t>kto </a:t>
            </a:r>
            <a:r>
              <a:rPr lang="sk-SK" sz="2400" b="1" dirty="0"/>
              <a:t>robí. Vo vzťahu k životnému prostrediu to platí mnohonásobne. Skúsme, či skromnejší život každého z nás môže znamenať tiež </a:t>
            </a:r>
            <a:r>
              <a:rPr lang="sk-SK" sz="2400" b="1" dirty="0" smtClean="0"/>
              <a:t>krajší </a:t>
            </a:r>
            <a:r>
              <a:rPr lang="sk-SK" sz="2400" b="1" dirty="0"/>
              <a:t>svet pre všetkých jeho </a:t>
            </a:r>
            <a:r>
              <a:rPr lang="sk-SK" sz="2400" b="1" dirty="0" smtClean="0"/>
              <a:t>obyvateľov</a:t>
            </a:r>
            <a:r>
              <a:rPr lang="sk-SK" sz="2400" b="1" dirty="0"/>
              <a:t>!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920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Výsledok vyhľadávania obrázkov pre dopyt brožú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" y="0"/>
            <a:ext cx="6140848" cy="34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Výsledok vyhľadávania obrázkov pre dopyt brožú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36011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188640"/>
            <a:ext cx="7756263" cy="14357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GLOBÁLNE OTEPĽOVANIE?</a:t>
            </a:r>
            <a:endParaRPr lang="sk-SK" dirty="0"/>
          </a:p>
        </p:txBody>
      </p:sp>
      <p:pic>
        <p:nvPicPr>
          <p:cNvPr id="2050" name="Picture 2" descr="Výsledok vyhľadávania obrázkov pre dopyt globalne oteplova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15404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6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" y="620688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0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56263" cy="1054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Antarktída</a:t>
            </a:r>
            <a:endParaRPr lang="sk-SK" dirty="0"/>
          </a:p>
        </p:txBody>
      </p:sp>
      <p:pic>
        <p:nvPicPr>
          <p:cNvPr id="4098" name="Picture 2" descr="Mario T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3915"/>
            <a:ext cx="76200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83568" y="188640"/>
            <a:ext cx="7756263" cy="1054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ARGENTÍNA</a:t>
            </a:r>
            <a:endParaRPr lang="sk-SK" dirty="0"/>
          </a:p>
        </p:txBody>
      </p:sp>
      <p:pic>
        <p:nvPicPr>
          <p:cNvPr id="5122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orge Ado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20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56263" cy="10542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AUSTRÁLIA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Xl Catlin Seaview Surv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340768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RAKÚSKO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ean Gallu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268760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56263" cy="10542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BOLÍVIA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avid Merc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404664"/>
            <a:ext cx="7756263" cy="10542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KAMBODŽA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556792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ring Samr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412776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</TotalTime>
  <Words>28</Words>
  <Application>Microsoft Office PowerPoint</Application>
  <PresentationFormat>Prezentácia na obrazovke (4:3)</PresentationFormat>
  <Paragraphs>16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Viazaná kniha</vt:lpstr>
      <vt:lpstr>GLOBÁLNE OTEPĽOVANE – skutočný problém</vt:lpstr>
      <vt:lpstr>Čo je GLOBÁLNE OTEPĽOVANIE?</vt:lpstr>
      <vt:lpstr>Prezentácia programu PowerPoint</vt:lpstr>
      <vt:lpstr>Antarktída</vt:lpstr>
      <vt:lpstr>Prezentácia programu PowerPoint</vt:lpstr>
      <vt:lpstr>AUSTRÁLIA </vt:lpstr>
      <vt:lpstr>RAKÚSKO</vt:lpstr>
      <vt:lpstr>BOLÍVIA</vt:lpstr>
      <vt:lpstr>KAMBODŽA</vt:lpstr>
      <vt:lpstr>Čína </vt:lpstr>
      <vt:lpstr>Etiópia </vt:lpstr>
      <vt:lpstr>Francúzsko</vt:lpstr>
      <vt:lpstr>Honduras</vt:lpstr>
      <vt:lpstr>India</vt:lpstr>
      <vt:lpstr>+ ???</vt:lpstr>
      <vt:lpstr>DESATORO domácej ekológie ...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GLOBÁLNE OTEPĽOVANE – skutočný problém</dc:title>
  <dc:creator>Guest</dc:creator>
  <cp:lastModifiedBy>Guest</cp:lastModifiedBy>
  <cp:revision>34</cp:revision>
  <dcterms:created xsi:type="dcterms:W3CDTF">2017-04-25T06:19:49Z</dcterms:created>
  <dcterms:modified xsi:type="dcterms:W3CDTF">2017-04-25T06:35:48Z</dcterms:modified>
</cp:coreProperties>
</file>