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EC747-DDBA-419A-BCFD-64A1107CA5E6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E330-85A5-4F74-AB37-DA77BBB56D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FE330-85A5-4F74-AB37-DA77BBB56D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3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32B4-C906-41D0-947F-77484C9AA015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B532B4-C906-41D0-947F-77484C9AA015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0F308A-7C55-43C8-B77E-B3C2B0B25F3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3608" y="620689"/>
            <a:ext cx="7414592" cy="2232247"/>
          </a:xfrm>
        </p:spPr>
        <p:txBody>
          <a:bodyPr>
            <a:noAutofit/>
          </a:bodyPr>
          <a:lstStyle/>
          <a:p>
            <a:r>
              <a:rPr lang="sk-SK" sz="5400" dirty="0" smtClean="0">
                <a:latin typeface="Times New Roman" pitchFamily="18" charset="0"/>
                <a:cs typeface="Times New Roman" pitchFamily="18" charset="0"/>
              </a:rPr>
              <a:t>Mentálne mapovanie pred maturitou alebo</a:t>
            </a:r>
            <a:br>
              <a:rPr lang="sk-SK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5400" dirty="0" smtClean="0">
                <a:latin typeface="Times New Roman" pitchFamily="18" charset="0"/>
                <a:cs typeface="Times New Roman" pitchFamily="18" charset="0"/>
              </a:rPr>
              <a:t>stratégia jej zvládnutia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latin typeface="Forte" pitchFamily="66" charset="0"/>
              </a:rPr>
              <a:t>„Najlepší maturitný výkon je, keď maturant zo skúšky  neochorie.”                     prof. </a:t>
            </a:r>
            <a:r>
              <a:rPr lang="sk-SK" dirty="0" err="1" smtClean="0">
                <a:latin typeface="Forte" pitchFamily="66" charset="0"/>
              </a:rPr>
              <a:t>Galetti</a:t>
            </a:r>
            <a:endParaRPr lang="en-US" dirty="0"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Odporúčania ústnej skúške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Snažme sa, aby mala skúška charakter rozhovoru</a:t>
            </a:r>
          </a:p>
          <a:p>
            <a:r>
              <a:rPr lang="sk-SK" dirty="0" smtClean="0"/>
              <a:t>Snažme sa na každú otázku reagovať čo možno najskôr</a:t>
            </a:r>
          </a:p>
          <a:p>
            <a:r>
              <a:rPr lang="sk-SK" dirty="0" smtClean="0"/>
              <a:t>Rozmýšľajme nahlas</a:t>
            </a:r>
          </a:p>
          <a:p>
            <a:r>
              <a:rPr lang="sk-SK" dirty="0" smtClean="0"/>
              <a:t>Venujme zvýšenú pozornosť reakciám skúšajúceho</a:t>
            </a:r>
          </a:p>
          <a:p>
            <a:r>
              <a:rPr lang="sk-SK" dirty="0" smtClean="0"/>
              <a:t>Vypátrajme, kam sa chce skúšajúci dostať</a:t>
            </a:r>
          </a:p>
          <a:p>
            <a:r>
              <a:rPr lang="sk-SK" dirty="0" smtClean="0"/>
              <a:t>Nepokúšajme sa zo skúšajúceho robiť hlupáka</a:t>
            </a:r>
          </a:p>
          <a:p>
            <a:r>
              <a:rPr lang="sk-SK" dirty="0"/>
              <a:t> </a:t>
            </a:r>
            <a:r>
              <a:rPr lang="sk-SK" dirty="0" smtClean="0"/>
              <a:t>Prirodzenú nervozitu ani nezakrývajme, ale ani nezveličujme</a:t>
            </a:r>
          </a:p>
          <a:p>
            <a:r>
              <a:rPr lang="sk-SK" dirty="0" smtClean="0"/>
              <a:t>Uvedomme si, že neexistuje taká bezvýchodisková situácia, z ktorej by sa nedalo nájsť východisko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dodať na záver?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k-SK" dirty="0" smtClean="0">
                <a:latin typeface="Forte" pitchFamily="66" charset="0"/>
              </a:rPr>
              <a:t>Čím pokojnejšie sa odohrá celé toto „predstavenie”, tým je väčšia nádej na úspech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P.S. Maturita je jedinečná príležitosť k tomu, aby</a:t>
            </a:r>
          </a:p>
          <a:p>
            <a:pPr algn="ctr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 sme sa dostali do centra pozornosti. Do </a:t>
            </a:r>
          </a:p>
          <a:p>
            <a:pPr algn="ctr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veľkej nervozity a obáv môžeme dostať celú </a:t>
            </a:r>
          </a:p>
          <a:p>
            <a:pPr algn="ctr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rodinu, môžeme vydierať svoje okolie. </a:t>
            </a:r>
          </a:p>
          <a:p>
            <a:pPr algn="ctr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Neurobme túto chybu. Nie je to čestné, </a:t>
            </a:r>
          </a:p>
          <a:p>
            <a:pPr algn="ctr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neprospeje to ani nášmu vlastnému pokoju, </a:t>
            </a:r>
          </a:p>
          <a:p>
            <a:pPr algn="ctr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   sústredeniu. </a:t>
            </a:r>
            <a:endParaRPr lang="en-US" dirty="0">
              <a:latin typeface="Forte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9600" dirty="0" smtClean="0">
                <a:latin typeface="Forte" pitchFamily="66" charset="0"/>
              </a:rPr>
              <a:t>Veľa  šťastia, </a:t>
            </a:r>
          </a:p>
          <a:p>
            <a:pPr>
              <a:buNone/>
            </a:pPr>
            <a:r>
              <a:rPr lang="sk-SK" sz="9600" dirty="0">
                <a:latin typeface="Forte" pitchFamily="66" charset="0"/>
              </a:rPr>
              <a:t> </a:t>
            </a:r>
            <a:r>
              <a:rPr lang="sk-SK" sz="9600" dirty="0" smtClean="0">
                <a:latin typeface="Forte" pitchFamily="66" charset="0"/>
              </a:rPr>
              <a:t>       maturanti.</a:t>
            </a:r>
            <a:endParaRPr lang="en-US" sz="9600" dirty="0">
              <a:latin typeface="Forte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57628"/>
            <a:ext cx="3071802" cy="26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Maturita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to závažná udalosť v živote človeka</a:t>
            </a:r>
          </a:p>
          <a:p>
            <a:r>
              <a:rPr lang="sk-SK" dirty="0" smtClean="0"/>
              <a:t>Otvára  (uzatvára )nám bránu k zvolenému povolaniu</a:t>
            </a:r>
          </a:p>
          <a:p>
            <a:r>
              <a:rPr lang="sk-SK" dirty="0" smtClean="0"/>
              <a:t>Nemali by sme ju vnímať ako niečo negatívne, „strašidelné” (žiaci, učitelia, rodičia) </a:t>
            </a:r>
          </a:p>
          <a:p>
            <a:r>
              <a:rPr lang="sk-SK" dirty="0" smtClean="0"/>
              <a:t>Vonkajšie </a:t>
            </a:r>
            <a:r>
              <a:rPr lang="sk-SK" dirty="0" smtClean="0"/>
              <a:t>vplyvy, </a:t>
            </a:r>
            <a:r>
              <a:rPr lang="sk-SK" dirty="0" smtClean="0"/>
              <a:t>hoci so samotnou maturitnou skúškou nemajú nič spoločné, neuľahčia situáciu maturanta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Človek by si niekedy prial, aby mal tri hlavy...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Dobrá príprava na maturitu = úspešné zvládnutie</a:t>
            </a:r>
          </a:p>
          <a:p>
            <a:r>
              <a:rPr lang="sk-SK" dirty="0" smtClean="0"/>
              <a:t>Dobrá príprava = zlyhanie (aj to sa občas môže stať)</a:t>
            </a:r>
          </a:p>
          <a:p>
            <a:r>
              <a:rPr lang="sk-SK" dirty="0" smtClean="0"/>
              <a:t>Žiadna príprava = excelovanie na skúške (to by bolo výnimočné, ojedinelé)</a:t>
            </a:r>
          </a:p>
          <a:p>
            <a:r>
              <a:rPr lang="sk-SK" dirty="0" smtClean="0"/>
              <a:t>Úspech prípravy závisí od plánovania, systému, nie od dĺžky prípravy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Začnite včas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Čím skôr pristúpime k príprave, tým lepšie</a:t>
            </a:r>
          </a:p>
          <a:p>
            <a:r>
              <a:rPr lang="sk-SK" dirty="0" smtClean="0"/>
              <a:t>Kontrolné otázky pred začatím prípravy:</a:t>
            </a:r>
          </a:p>
          <a:p>
            <a:pPr>
              <a:buNone/>
            </a:pPr>
            <a:r>
              <a:rPr lang="sk-SK" dirty="0" smtClean="0"/>
              <a:t>    - čo požadujú na skúške</a:t>
            </a:r>
          </a:p>
          <a:p>
            <a:pPr>
              <a:buNone/>
            </a:pPr>
            <a:r>
              <a:rPr lang="sk-SK" dirty="0" smtClean="0"/>
              <a:t>    - čo z toho už viem</a:t>
            </a:r>
          </a:p>
          <a:p>
            <a:pPr>
              <a:buNone/>
            </a:pPr>
            <a:r>
              <a:rPr lang="sk-SK" dirty="0" smtClean="0"/>
              <a:t>    - čo z toho neviem</a:t>
            </a:r>
          </a:p>
          <a:p>
            <a:pPr>
              <a:buNone/>
            </a:pPr>
            <a:r>
              <a:rPr lang="sk-SK" dirty="0" smtClean="0"/>
              <a:t>    - čo z toho, čo neviem, sa chcem alebo môžem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ešte naučiť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Začnite včas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Potrebný čas na prípravu sa dá vypočítať: </a:t>
            </a:r>
          </a:p>
          <a:p>
            <a:r>
              <a:rPr lang="sk-SK" dirty="0" smtClean="0"/>
              <a:t>moja predstava o potrebnom čase x 2 + časová rezerva pre mimoriadny prípad</a:t>
            </a:r>
          </a:p>
          <a:p>
            <a:r>
              <a:rPr lang="sk-SK" dirty="0" smtClean="0"/>
              <a:t>Neuč sa 10 – 12 hodín !!!, ochorieš a nakoniec nebudeš vedieť nazhromaždené vedomosti  pri skúške uplatniť</a:t>
            </a:r>
          </a:p>
          <a:p>
            <a:endParaRPr lang="sk-SK" dirty="0" smtClean="0"/>
          </a:p>
          <a:p>
            <a:endParaRPr lang="sk-SK" dirty="0" smtClean="0"/>
          </a:p>
          <a:p>
            <a:pPr algn="ctr">
              <a:buNone/>
            </a:pPr>
            <a:endParaRPr lang="sk-SK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 primeranom čase treba skončiť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Platí pravidlo: čím bližšie sme ku skúške, tým viac sa vyhýbajme učeniu nových poznatkov!!!</a:t>
            </a:r>
          </a:p>
          <a:p>
            <a:r>
              <a:rPr lang="sk-SK" dirty="0" smtClean="0"/>
              <a:t>Rušivý moment, ktorý sa objavuje veľmi často: rozpamätávanie sa na predtým naučenú látku je rušené tým, čo sme sa naposledy naučili.</a:t>
            </a:r>
          </a:p>
          <a:p>
            <a:r>
              <a:rPr lang="sk-SK" dirty="0" smtClean="0"/>
              <a:t>Prečo? Náš mozog je natoľko zaujatý uskladnením posledne vnímaného učebného textu, že „nezapne” a „ neuvoľní” učivo predtým zvládnuté.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budú požadovať na skúške?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dôležité vedieť, aké sú požiadavky, ktoré vedomosti od nás budú požadovať, za akých podmienok prebieha skúška, ako dlho trvá, aké pomôcky môžem používať...</a:t>
            </a:r>
          </a:p>
          <a:p>
            <a:r>
              <a:rPr lang="sk-SK" dirty="0" smtClean="0"/>
              <a:t>Ako to zvládnuť?</a:t>
            </a:r>
          </a:p>
          <a:p>
            <a:pPr>
              <a:buNone/>
            </a:pPr>
            <a:r>
              <a:rPr lang="sk-SK" dirty="0" smtClean="0"/>
              <a:t>    - Učebnú látku je treba vhodným spôsobom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spracovať (zhromaždiť materiál, prečítať,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</a:t>
            </a:r>
            <a:r>
              <a:rPr lang="sk-SK" dirty="0" err="1" smtClean="0"/>
              <a:t>skonspektovať</a:t>
            </a:r>
            <a:r>
              <a:rPr lang="sk-SK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budú požadovať na skúške?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-  Intenzívne štúdium je vyčerpávajúce, neklaďme si na seba príliš veľa, nezačínajme „vysokým” tempom, lebo budeme musieť z tempa ustúpiť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-  Učme sa v malých dávkach, ale dôkladne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-  Zvyčajne 4 týždne pred skúškou sa študent ešte  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neochotne učí („ešte mám veľa času”)</a:t>
            </a:r>
            <a:endParaRPr lang="sk-SK" dirty="0"/>
          </a:p>
          <a:p>
            <a:pPr>
              <a:buNone/>
            </a:pPr>
            <a:r>
              <a:rPr lang="sk-SK" dirty="0" smtClean="0"/>
              <a:t>  - Tvorme si čiastkové plány: „toto sa dnes musím naučiť a do konca týždňa aj zopakovať”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Odporúčania  </a:t>
            </a:r>
            <a:r>
              <a:rPr lang="sk-SK" dirty="0" smtClean="0"/>
              <a:t>k písomnej skúške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Najprv rozmýšľať, potom sa pustiť do písania</a:t>
            </a:r>
          </a:p>
          <a:p>
            <a:r>
              <a:rPr lang="sk-SK" dirty="0" smtClean="0"/>
              <a:t>Poradie je dôležité</a:t>
            </a:r>
          </a:p>
          <a:p>
            <a:r>
              <a:rPr lang="sk-SK" dirty="0" smtClean="0"/>
              <a:t>Nezúfajme, keď niečo nevieme vyriešiť</a:t>
            </a:r>
          </a:p>
          <a:p>
            <a:r>
              <a:rPr lang="sk-SK" dirty="0" smtClean="0"/>
              <a:t>Pozor, aj druhí môžu robiť chyby</a:t>
            </a:r>
          </a:p>
          <a:p>
            <a:r>
              <a:rPr lang="sk-SK" dirty="0" smtClean="0"/>
              <a:t>Kým máme nejakú možnosť, využime ju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</TotalTime>
  <Words>614</Words>
  <Application>Microsoft Office PowerPoint</Application>
  <PresentationFormat>Prezentácia na obrazovke (4:3)</PresentationFormat>
  <Paragraphs>69</Paragraphs>
  <Slides>12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Calibri</vt:lpstr>
      <vt:lpstr>Constantia</vt:lpstr>
      <vt:lpstr>Forte</vt:lpstr>
      <vt:lpstr>Times New Roman</vt:lpstr>
      <vt:lpstr>Wingdings 2</vt:lpstr>
      <vt:lpstr>Tok</vt:lpstr>
      <vt:lpstr>Mentálne mapovanie pred maturitou alebo stratégia jej zvládnutia</vt:lpstr>
      <vt:lpstr>Maturita</vt:lpstr>
      <vt:lpstr>Človek by si niekedy prial, aby mal tri hlavy...</vt:lpstr>
      <vt:lpstr>Začnite včas</vt:lpstr>
      <vt:lpstr>Začnite včas</vt:lpstr>
      <vt:lpstr>V primeranom čase treba skončiť</vt:lpstr>
      <vt:lpstr>Čo budú požadovať na skúške?</vt:lpstr>
      <vt:lpstr>Čo budú požadovať na skúške?</vt:lpstr>
      <vt:lpstr>Odporúčania  k písomnej skúške</vt:lpstr>
      <vt:lpstr>Odporúčania ústnej skúške </vt:lpstr>
      <vt:lpstr>Čo dodať na záver?</vt:lpstr>
      <vt:lpstr>Prezentácia programu PowerPoint</vt:lpstr>
    </vt:vector>
  </TitlesOfParts>
  <Company>Gymnázium Gelnica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kambl</dc:creator>
  <cp:lastModifiedBy>viliam urc st</cp:lastModifiedBy>
  <cp:revision>27</cp:revision>
  <dcterms:created xsi:type="dcterms:W3CDTF">2012-03-13T07:52:50Z</dcterms:created>
  <dcterms:modified xsi:type="dcterms:W3CDTF">2022-04-05T16:51:20Z</dcterms:modified>
</cp:coreProperties>
</file>