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4500" cy="46805850"/>
  <p:notesSz cx="6858000" cy="9144000"/>
  <p:defaultTextStyle>
    <a:defPPr>
      <a:defRPr lang="sk-SK"/>
    </a:defPPr>
    <a:lvl1pPr marL="0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1992221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3984444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5976665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7968889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9961110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1953332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3945554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5937775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742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500" autoAdjust="0"/>
  </p:normalViewPr>
  <p:slideViewPr>
    <p:cSldViewPr>
      <p:cViewPr>
        <p:scale>
          <a:sx n="30" d="100"/>
          <a:sy n="30" d="100"/>
        </p:scale>
        <p:origin x="-606" y="-432"/>
      </p:cViewPr>
      <p:guideLst>
        <p:guide orient="horz" pos="14742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93CE6-444C-4AFC-8627-BBC58753A40F}" type="datetimeFigureOut">
              <a:rPr lang="sk-SK" smtClean="0"/>
              <a:t>15. 4. 2021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2109788" y="685800"/>
            <a:ext cx="2638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1C04E-F2D7-4C5E-852B-26FD0AB976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200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1C04E-F2D7-4C5E-852B-26FD0AB9762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66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00341" y="14540157"/>
            <a:ext cx="30603826" cy="1003292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0676" y="26523316"/>
            <a:ext cx="25203150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6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6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3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45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6103262" y="1874409"/>
            <a:ext cx="8101013" cy="3993665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800227" y="1874409"/>
            <a:ext cx="23702963" cy="3993665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44110" y="30077098"/>
            <a:ext cx="30603826" cy="9296162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844110" y="19838320"/>
            <a:ext cx="30603826" cy="10238776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2221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398444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66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6888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111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3332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4555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3777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800228" y="10921370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302290" y="10921370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477149"/>
            <a:ext cx="15908240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221" indent="0">
              <a:buNone/>
              <a:defRPr sz="8700" b="1"/>
            </a:lvl2pPr>
            <a:lvl3pPr marL="3984444" indent="0">
              <a:buNone/>
              <a:defRPr sz="7900" b="1"/>
            </a:lvl3pPr>
            <a:lvl4pPr marL="5976665" indent="0">
              <a:buNone/>
              <a:defRPr sz="7000" b="1"/>
            </a:lvl4pPr>
            <a:lvl5pPr marL="7968889" indent="0">
              <a:buNone/>
              <a:defRPr sz="7000" b="1"/>
            </a:lvl5pPr>
            <a:lvl6pPr marL="9961110" indent="0">
              <a:buNone/>
              <a:defRPr sz="7000" b="1"/>
            </a:lvl6pPr>
            <a:lvl7pPr marL="11953332" indent="0">
              <a:buNone/>
              <a:defRPr sz="7000" b="1"/>
            </a:lvl7pPr>
            <a:lvl8pPr marL="13945554" indent="0">
              <a:buNone/>
              <a:defRPr sz="7000" b="1"/>
            </a:lvl8pPr>
            <a:lvl9pPr marL="15937775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00226" y="14843522"/>
            <a:ext cx="15908240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8289791" y="10477149"/>
            <a:ext cx="15914489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221" indent="0">
              <a:buNone/>
              <a:defRPr sz="8700" b="1"/>
            </a:lvl2pPr>
            <a:lvl3pPr marL="3984444" indent="0">
              <a:buNone/>
              <a:defRPr sz="7900" b="1"/>
            </a:lvl3pPr>
            <a:lvl4pPr marL="5976665" indent="0">
              <a:buNone/>
              <a:defRPr sz="7000" b="1"/>
            </a:lvl4pPr>
            <a:lvl5pPr marL="7968889" indent="0">
              <a:buNone/>
              <a:defRPr sz="7000" b="1"/>
            </a:lvl5pPr>
            <a:lvl6pPr marL="9961110" indent="0">
              <a:buNone/>
              <a:defRPr sz="7000" b="1"/>
            </a:lvl6pPr>
            <a:lvl7pPr marL="11953332" indent="0">
              <a:buNone/>
              <a:defRPr sz="7000" b="1"/>
            </a:lvl7pPr>
            <a:lvl8pPr marL="13945554" indent="0">
              <a:buNone/>
              <a:defRPr sz="7000" b="1"/>
            </a:lvl8pPr>
            <a:lvl9pPr marL="15937775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8289791" y="14843522"/>
            <a:ext cx="15914489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00230" y="1863569"/>
            <a:ext cx="11845231" cy="7930992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076762" y="1863573"/>
            <a:ext cx="20127516" cy="39947496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00230" y="9794563"/>
            <a:ext cx="11845231" cy="32016505"/>
          </a:xfrm>
        </p:spPr>
        <p:txBody>
          <a:bodyPr/>
          <a:lstStyle>
            <a:lvl1pPr marL="0" indent="0">
              <a:buNone/>
              <a:defRPr sz="6100"/>
            </a:lvl1pPr>
            <a:lvl2pPr marL="1992221" indent="0">
              <a:buNone/>
              <a:defRPr sz="5100"/>
            </a:lvl2pPr>
            <a:lvl3pPr marL="3984444" indent="0">
              <a:buNone/>
              <a:defRPr sz="4400"/>
            </a:lvl3pPr>
            <a:lvl4pPr marL="5976665" indent="0">
              <a:buNone/>
              <a:defRPr sz="3900"/>
            </a:lvl4pPr>
            <a:lvl5pPr marL="7968889" indent="0">
              <a:buNone/>
              <a:defRPr sz="3900"/>
            </a:lvl5pPr>
            <a:lvl6pPr marL="9961110" indent="0">
              <a:buNone/>
              <a:defRPr sz="3900"/>
            </a:lvl6pPr>
            <a:lvl7pPr marL="11953332" indent="0">
              <a:buNone/>
              <a:defRPr sz="3900"/>
            </a:lvl7pPr>
            <a:lvl8pPr marL="13945554" indent="0">
              <a:buNone/>
              <a:defRPr sz="3900"/>
            </a:lvl8pPr>
            <a:lvl9pPr marL="15937775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57133" y="32764099"/>
            <a:ext cx="21602700" cy="3867988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7057133" y="4182190"/>
            <a:ext cx="21602700" cy="28083510"/>
          </a:xfrm>
        </p:spPr>
        <p:txBody>
          <a:bodyPr/>
          <a:lstStyle>
            <a:lvl1pPr marL="0" indent="0">
              <a:buNone/>
              <a:defRPr sz="13900"/>
            </a:lvl1pPr>
            <a:lvl2pPr marL="1992221" indent="0">
              <a:buNone/>
              <a:defRPr sz="12200"/>
            </a:lvl2pPr>
            <a:lvl3pPr marL="3984444" indent="0">
              <a:buNone/>
              <a:defRPr sz="10400"/>
            </a:lvl3pPr>
            <a:lvl4pPr marL="5976665" indent="0">
              <a:buNone/>
              <a:defRPr sz="8700"/>
            </a:lvl4pPr>
            <a:lvl5pPr marL="7968889" indent="0">
              <a:buNone/>
              <a:defRPr sz="8700"/>
            </a:lvl5pPr>
            <a:lvl6pPr marL="9961110" indent="0">
              <a:buNone/>
              <a:defRPr sz="8700"/>
            </a:lvl6pPr>
            <a:lvl7pPr marL="11953332" indent="0">
              <a:buNone/>
              <a:defRPr sz="8700"/>
            </a:lvl7pPr>
            <a:lvl8pPr marL="13945554" indent="0">
              <a:buNone/>
              <a:defRPr sz="8700"/>
            </a:lvl8pPr>
            <a:lvl9pPr marL="15937775" indent="0">
              <a:buNone/>
              <a:defRPr sz="87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057133" y="36632082"/>
            <a:ext cx="21602700" cy="5493184"/>
          </a:xfrm>
        </p:spPr>
        <p:txBody>
          <a:bodyPr/>
          <a:lstStyle>
            <a:lvl1pPr marL="0" indent="0">
              <a:buNone/>
              <a:defRPr sz="6100"/>
            </a:lvl1pPr>
            <a:lvl2pPr marL="1992221" indent="0">
              <a:buNone/>
              <a:defRPr sz="5100"/>
            </a:lvl2pPr>
            <a:lvl3pPr marL="3984444" indent="0">
              <a:buNone/>
              <a:defRPr sz="4400"/>
            </a:lvl3pPr>
            <a:lvl4pPr marL="5976665" indent="0">
              <a:buNone/>
              <a:defRPr sz="3900"/>
            </a:lvl4pPr>
            <a:lvl5pPr marL="7968889" indent="0">
              <a:buNone/>
              <a:defRPr sz="3900"/>
            </a:lvl5pPr>
            <a:lvl6pPr marL="9961110" indent="0">
              <a:buNone/>
              <a:defRPr sz="3900"/>
            </a:lvl6pPr>
            <a:lvl7pPr marL="11953332" indent="0">
              <a:buNone/>
              <a:defRPr sz="3900"/>
            </a:lvl7pPr>
            <a:lvl8pPr marL="13945554" indent="0">
              <a:buNone/>
              <a:defRPr sz="3900"/>
            </a:lvl8pPr>
            <a:lvl9pPr marL="15937775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2">
                <a:lumMod val="60000"/>
                <a:lumOff val="40000"/>
                <a:alpha val="99000"/>
              </a:schemeClr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800226" y="1874406"/>
            <a:ext cx="32404050" cy="7800975"/>
          </a:xfrm>
          <a:prstGeom prst="rect">
            <a:avLst/>
          </a:prstGeom>
        </p:spPr>
        <p:txBody>
          <a:bodyPr vert="horz" lIns="398445" tIns="199222" rIns="398445" bIns="199222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921370"/>
            <a:ext cx="32404050" cy="30889698"/>
          </a:xfrm>
          <a:prstGeom prst="rect">
            <a:avLst/>
          </a:prstGeom>
        </p:spPr>
        <p:txBody>
          <a:bodyPr vert="horz" lIns="398445" tIns="199222" rIns="398445" bIns="199222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800226" y="43382093"/>
            <a:ext cx="8401050" cy="2491978"/>
          </a:xfrm>
          <a:prstGeom prst="rect">
            <a:avLst/>
          </a:prstGeom>
        </p:spPr>
        <p:txBody>
          <a:bodyPr vert="horz" lIns="398445" tIns="199222" rIns="398445" bIns="199222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15. 4. 2021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301541" y="43382093"/>
            <a:ext cx="11401426" cy="2491978"/>
          </a:xfrm>
          <a:prstGeom prst="rect">
            <a:avLst/>
          </a:prstGeom>
        </p:spPr>
        <p:txBody>
          <a:bodyPr vert="horz" lIns="398445" tIns="199222" rIns="398445" bIns="199222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5803226" y="43382093"/>
            <a:ext cx="8401050" cy="2491978"/>
          </a:xfrm>
          <a:prstGeom prst="rect">
            <a:avLst/>
          </a:prstGeom>
        </p:spPr>
        <p:txBody>
          <a:bodyPr vert="horz" lIns="398445" tIns="199222" rIns="398445" bIns="199222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4444" rtl="0" eaLnBrk="1" latinLnBrk="0" hangingPunct="1">
        <a:spcBef>
          <a:spcPct val="0"/>
        </a:spcBef>
        <a:buNone/>
        <a:defRPr sz="1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167" indent="-1494167" algn="l" defTabSz="3984444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7361" indent="-1245138" algn="l" defTabSz="3984444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0555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2777" indent="-996111" algn="l" defTabSz="3984444" rtl="0" eaLnBrk="1" latinLnBrk="0" hangingPunct="1">
        <a:spcBef>
          <a:spcPct val="20000"/>
        </a:spcBef>
        <a:buFont typeface="Arial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64999" indent="-996111" algn="l" defTabSz="3984444" rtl="0" eaLnBrk="1" latinLnBrk="0" hangingPunct="1">
        <a:spcBef>
          <a:spcPct val="20000"/>
        </a:spcBef>
        <a:buFont typeface="Arial" pitchFamily="34" charset="0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221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49443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1665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33886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2221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984444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976665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7968889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61110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3332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945554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937775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3"/>
          <p:cNvSpPr txBox="1">
            <a:spLocks noChangeArrowheads="1"/>
          </p:cNvSpPr>
          <p:nvPr/>
        </p:nvSpPr>
        <p:spPr bwMode="auto">
          <a:xfrm>
            <a:off x="1964701" y="185237"/>
            <a:ext cx="28078393" cy="20181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>
            <a:outerShdw blurRad="76200" dist="38100" dir="1800000" algn="l" rotWithShape="0">
              <a:prstClr val="black">
                <a:alpha val="33000"/>
              </a:prstClr>
            </a:outerShdw>
          </a:effectLst>
        </p:spPr>
        <p:txBody>
          <a:bodyPr wrap="square" lIns="398445" tIns="199222" rIns="398445" bIns="199222">
            <a:spAutoFit/>
          </a:bodyPr>
          <a:lstStyle/>
          <a:p>
            <a:pPr algn="ctr"/>
            <a:r>
              <a:rPr lang="sk-SK" sz="105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Názov</a:t>
            </a:r>
            <a:endParaRPr lang="sk-SK" sz="10500" b="1" dirty="0">
              <a:latin typeface="Calibri" pitchFamily="34" charset="0"/>
            </a:endParaRPr>
          </a:p>
        </p:txBody>
      </p:sp>
      <p:sp>
        <p:nvSpPr>
          <p:cNvPr id="7" name="BlokTextu 2"/>
          <p:cNvSpPr txBox="1">
            <a:spLocks noChangeArrowheads="1"/>
          </p:cNvSpPr>
          <p:nvPr/>
        </p:nvSpPr>
        <p:spPr bwMode="auto">
          <a:xfrm>
            <a:off x="1080309" y="3240685"/>
            <a:ext cx="12208972" cy="1727586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79" tIns="55339" rIns="110679" bIns="55339">
            <a:spAutoFit/>
          </a:bodyPr>
          <a:lstStyle/>
          <a:p>
            <a:r>
              <a:rPr lang="sk-SK" sz="10500" b="1" dirty="0" smtClean="0">
                <a:solidFill>
                  <a:schemeClr val="tx1"/>
                </a:solidFill>
                <a:latin typeface="Calibri" pitchFamily="34" charset="0"/>
              </a:rPr>
              <a:t>Autori:</a:t>
            </a:r>
            <a:endParaRPr lang="sk-SK" sz="105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4" name="BlokTextu 10"/>
          <p:cNvSpPr txBox="1">
            <a:spLocks noChangeArrowheads="1"/>
          </p:cNvSpPr>
          <p:nvPr/>
        </p:nvSpPr>
        <p:spPr bwMode="auto">
          <a:xfrm>
            <a:off x="1317626" y="40756171"/>
            <a:ext cx="3744416" cy="12197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r>
              <a:rPr lang="sk-SK" sz="7200" b="1" dirty="0">
                <a:latin typeface="Calibri" pitchFamily="34" charset="0"/>
              </a:rPr>
              <a:t> Záver   </a:t>
            </a:r>
          </a:p>
        </p:txBody>
      </p:sp>
      <p:sp>
        <p:nvSpPr>
          <p:cNvPr id="1037" name="AutoShape 13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9" name="AutoShape 15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" name="AutoShape 8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6" y="-822324"/>
            <a:ext cx="1714500" cy="1714500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6" name="AutoShape 12" descr="Výsledok vyh&amp;lcaron;adávania obrázkov pre dopyt 5 centov"/>
          <p:cNvSpPr>
            <a:spLocks noChangeAspect="1" noChangeArrowheads="1"/>
          </p:cNvSpPr>
          <p:nvPr/>
        </p:nvSpPr>
        <p:spPr bwMode="auto">
          <a:xfrm>
            <a:off x="155576" y="-884237"/>
            <a:ext cx="1847850" cy="184785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2" name="AutoShape 18" descr="Výsledok vyh&amp;lcaron;adávania obrázkov pre dopyt 5 eur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6" name="AutoShape 2" descr="Výsledok vyh&amp;lcaron;adávania obrázkov pre dopyt lupa"/>
          <p:cNvSpPr>
            <a:spLocks noChangeAspect="1" noChangeArrowheads="1"/>
          </p:cNvSpPr>
          <p:nvPr/>
        </p:nvSpPr>
        <p:spPr bwMode="auto">
          <a:xfrm>
            <a:off x="155576" y="-966787"/>
            <a:ext cx="2019300" cy="20193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5" name="AutoShape 2" descr="Výsledok vyh&amp;lcaron;adávania obrázkov pre dopyt pe&amp;ccaron;a&amp;tcaron; clipart"/>
          <p:cNvSpPr>
            <a:spLocks noChangeAspect="1" noChangeArrowheads="1"/>
          </p:cNvSpPr>
          <p:nvPr/>
        </p:nvSpPr>
        <p:spPr bwMode="auto">
          <a:xfrm>
            <a:off x="155576" y="-1889125"/>
            <a:ext cx="2324100" cy="3943350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4" name="Zaoblený obdĺžnik 53"/>
          <p:cNvSpPr/>
          <p:nvPr/>
        </p:nvSpPr>
        <p:spPr>
          <a:xfrm>
            <a:off x="6048922" y="24252035"/>
            <a:ext cx="7128792" cy="374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4" name="Šípka doprava 113"/>
          <p:cNvSpPr/>
          <p:nvPr/>
        </p:nvSpPr>
        <p:spPr>
          <a:xfrm rot="12143326">
            <a:off x="19789911" y="23276408"/>
            <a:ext cx="4176464" cy="18722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7" name="Šípka doprava 116"/>
          <p:cNvSpPr/>
          <p:nvPr/>
        </p:nvSpPr>
        <p:spPr>
          <a:xfrm rot="3052799">
            <a:off x="19253979" y="19411490"/>
            <a:ext cx="4176464" cy="18722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Zaoblený obdĺžnik 1"/>
          <p:cNvSpPr/>
          <p:nvPr/>
        </p:nvSpPr>
        <p:spPr>
          <a:xfrm>
            <a:off x="15265946" y="21650587"/>
            <a:ext cx="4699128" cy="243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40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6</Words>
  <Application>Microsoft Office PowerPoint</Application>
  <PresentationFormat>Vlastná</PresentationFormat>
  <Paragraphs>4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spravca</cp:lastModifiedBy>
  <cp:revision>373</cp:revision>
  <dcterms:created xsi:type="dcterms:W3CDTF">2014-02-07T11:59:51Z</dcterms:created>
  <dcterms:modified xsi:type="dcterms:W3CDTF">2021-04-15T07:58:33Z</dcterms:modified>
</cp:coreProperties>
</file>