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B99uo6uV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C70309-873D-01C2-105E-3B66888F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26161"/>
            <a:ext cx="8825658" cy="1615440"/>
          </a:xfrm>
        </p:spPr>
        <p:txBody>
          <a:bodyPr/>
          <a:lstStyle/>
          <a:p>
            <a:pPr algn="ctr"/>
            <a:r>
              <a:rPr lang="sk-SK" dirty="0"/>
              <a:t>Moja slovenská speváčka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AA82A04-7255-6EB4-F2CD-C285BFE08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915" y="2987040"/>
            <a:ext cx="8825658" cy="680720"/>
          </a:xfrm>
        </p:spPr>
        <p:txBody>
          <a:bodyPr>
            <a:normAutofit/>
          </a:bodyPr>
          <a:lstStyle/>
          <a:p>
            <a:r>
              <a:rPr lang="sk-SK" dirty="0"/>
              <a:t>                                           </a:t>
            </a:r>
            <a:r>
              <a:rPr lang="sk-SK" sz="2800" dirty="0"/>
              <a:t>Dominika Mirgová</a:t>
            </a:r>
          </a:p>
        </p:txBody>
      </p:sp>
    </p:spTree>
    <p:extLst>
      <p:ext uri="{BB962C8B-B14F-4D97-AF65-F5344CB8AC3E}">
        <p14:creationId xmlns:p14="http://schemas.microsoft.com/office/powerpoint/2010/main" val="134266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7B72B7-DEC4-EDE8-DF4B-BF5B1C4C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639098" y="583546"/>
            <a:ext cx="6072776" cy="862514"/>
          </a:xfrm>
        </p:spPr>
        <p:txBody>
          <a:bodyPr>
            <a:normAutofit/>
          </a:bodyPr>
          <a:lstStyle/>
          <a:p>
            <a:pPr algn="ctr"/>
            <a:r>
              <a:rPr lang="sk-SK" dirty="0">
                <a:solidFill>
                  <a:srgbClr val="FFFFFF"/>
                </a:solidFill>
              </a:rPr>
              <a:t>Dominika Mirgová: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652E320F-795F-22DB-D01A-B97C84A91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6" r="28117" b="1"/>
          <a:stretch/>
        </p:blipFill>
        <p:spPr>
          <a:xfrm>
            <a:off x="6861009" y="583544"/>
            <a:ext cx="4843309" cy="5794395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DE8C5-641B-03E2-4F6F-ECD6B63C9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1600199"/>
            <a:ext cx="6072776" cy="4630275"/>
          </a:xfrm>
        </p:spPr>
        <p:txBody>
          <a:bodyPr anchor="ctr">
            <a:noAutofit/>
          </a:bodyPr>
          <a:lstStyle/>
          <a:p>
            <a:r>
              <a:rPr lang="sk-SK" sz="21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je slovenská speváčka, hudobníčka a taneční</a:t>
            </a:r>
            <a:r>
              <a:rPr lang="sk-SK" sz="21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čka.</a:t>
            </a:r>
          </a:p>
          <a:p>
            <a:r>
              <a:rPr lang="sk-SK" sz="21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Po dlhšej odmlke sa vrátila v roku 2012 so singlom „Nová“. Nasledovali single „Kto je on“ („Labuť“ a „L.A.S.K.A“. V roku 2013 vydala album, ktorý okrem spomenutých skladieb obsahuje single „</a:t>
            </a:r>
            <a:r>
              <a:rPr lang="sk-SK" sz="21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Swing“labuť</a:t>
            </a:r>
            <a:r>
              <a:rPr lang="sk-SK" sz="21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a „Je koniec“. </a:t>
            </a:r>
          </a:p>
          <a:p>
            <a:r>
              <a:rPr lang="sk-SK" sz="21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Dnes patrí medzi najlepšie slovenské speváčky. V roku 2017 bola ocenená v rámci Hudobných cien Európy 2 v kategórii Speváčka roka.</a:t>
            </a:r>
            <a:endParaRPr lang="en-US" sz="21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27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4BA9CD-7885-3951-BAEF-BB5A305D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88" y="963508"/>
            <a:ext cx="8977852" cy="706964"/>
          </a:xfrm>
        </p:spPr>
        <p:txBody>
          <a:bodyPr/>
          <a:lstStyle/>
          <a:p>
            <a:pPr algn="ctr"/>
            <a:r>
              <a:rPr lang="sk-SK" dirty="0"/>
              <a:t>Detstvo Dominiky Mirgovej: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3F928B7-540C-26DB-4218-84B16C9E0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2255520"/>
            <a:ext cx="9265920" cy="4836160"/>
          </a:xfrm>
        </p:spPr>
        <p:txBody>
          <a:bodyPr>
            <a:noAutofit/>
          </a:bodyPr>
          <a:lstStyle/>
          <a:p>
            <a:r>
              <a:rPr lang="sk-SK" sz="2100" dirty="0"/>
              <a:t>Dominika Mirgová sa narodila 23. decembra 1991 v Trnave, kde prežila aj svoje detstvo. </a:t>
            </a:r>
          </a:p>
          <a:p>
            <a:r>
              <a:rPr lang="sk-SK" sz="2100" dirty="0"/>
              <a:t>Odmalička inklinovala k hudbe. Už ako 5-ročná stála pred mikrofónom počas rodinných osláv a vystúpení svojho otca, muzikanta v jeho kapele </a:t>
            </a:r>
            <a:r>
              <a:rPr lang="sk-SK" sz="2100" dirty="0" err="1"/>
              <a:t>Domiband</a:t>
            </a:r>
            <a:r>
              <a:rPr lang="sk-SK" sz="2100" dirty="0"/>
              <a:t>. </a:t>
            </a:r>
          </a:p>
          <a:p>
            <a:r>
              <a:rPr lang="sk-SK" sz="2100" dirty="0"/>
              <a:t>Od 12-tich rokov vystupuje, hrá na niekoľkých hudobných nástrojoch a skladá vlastnú hudbu. Ako 15-ročná si po dohode s rodičmi podala prihlášku do 3. série súťaže Slovensko hľadá </a:t>
            </a:r>
            <a:r>
              <a:rPr lang="sk-SK" sz="2100" dirty="0" err="1"/>
              <a:t>Superstar</a:t>
            </a:r>
            <a:r>
              <a:rPr lang="sk-SK" sz="2100" dirty="0"/>
              <a:t>. </a:t>
            </a:r>
          </a:p>
          <a:p>
            <a:r>
              <a:rPr lang="sk-SK" sz="2100" dirty="0"/>
              <a:t>V súťaži sa dostala až do finále, kde ju porazila Vierka </a:t>
            </a:r>
            <a:r>
              <a:rPr lang="sk-SK" sz="2100" dirty="0" err="1"/>
              <a:t>Berkyová</a:t>
            </a:r>
            <a:r>
              <a:rPr lang="sk-SK" sz="2100" dirty="0"/>
              <a:t>. Druhé miesto jej však prinieslo nahrávaciu zmluvu so Sony BMG a po tom, čo víťazka nenahrala žiadnu hudbu, sa Dominika stala prioritou vydavateľstva. </a:t>
            </a:r>
          </a:p>
        </p:txBody>
      </p:sp>
    </p:spTree>
    <p:extLst>
      <p:ext uri="{BB962C8B-B14F-4D97-AF65-F5344CB8AC3E}">
        <p14:creationId xmlns:p14="http://schemas.microsoft.com/office/powerpoint/2010/main" val="391788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234DCC-0962-2825-99B5-8B873409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 jedna ukážka z jej piesní </a:t>
            </a:r>
            <a:r>
              <a:rPr lang="sk-SK" dirty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973C55-D5FA-9DBA-5E12-FDC4604F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>
              <a:hlinkClick r:id="rId2"/>
            </a:endParaRPr>
          </a:p>
          <a:p>
            <a:pPr marL="0" indent="0">
              <a:buNone/>
            </a:pPr>
            <a:r>
              <a:rPr lang="sk-SK" dirty="0">
                <a:hlinkClick r:id="rId2"/>
              </a:rPr>
              <a:t>-https://www.youtube.com/watch?v=cNB99uo6uVE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76145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− zasadacia miestnosť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{508C512E-78FD-47F8-881D-7B13285D9A39}tf02900722</Template>
  <TotalTime>23</TotalTime>
  <Words>237</Words>
  <Application>Microsoft Office PowerPoint</Application>
  <PresentationFormat>Širokouhlá</PresentationFormat>
  <Paragraphs>14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Ión − zasadacia miestnosť</vt:lpstr>
      <vt:lpstr>Moja slovenská speváčka</vt:lpstr>
      <vt:lpstr>Dominika Mirgová:</vt:lpstr>
      <vt:lpstr>Detstvo Dominiky Mirgovej:</vt:lpstr>
      <vt:lpstr>A jedna ukážka z jej piesní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Moja slovenská speváčka</dc:title>
  <dc:creator>Aneta Bučkova</dc:creator>
  <cp:lastModifiedBy>Aneta Bučkova</cp:lastModifiedBy>
  <cp:revision>2</cp:revision>
  <dcterms:created xsi:type="dcterms:W3CDTF">2023-05-15T16:54:08Z</dcterms:created>
  <dcterms:modified xsi:type="dcterms:W3CDTF">2023-05-15T17:21:44Z</dcterms:modified>
</cp:coreProperties>
</file>