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815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9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08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4063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75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83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32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9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654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7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3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8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73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541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5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415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2BAEFA-C4EC-4DC2-AEDE-2F26D217C7F0}" type="datetimeFigureOut">
              <a:rPr lang="sk-SK" smtClean="0"/>
              <a:t>15. 5. 2023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7EE1C6-35EA-4BF9-B77A-5F8FFBC089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680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o_efYhYU2A" TargetMode="External"/><Relationship Id="rId2" Type="http://schemas.openxmlformats.org/officeDocument/2006/relationships/hyperlink" Target="https://www.youtube.com/watch?v=wagn8Wrmzu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youtube.com/watch?v=L0FQb3RMf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fd.sk/tvorca/56805-lady-gaga/" TargetMode="External"/><Relationship Id="rId2" Type="http://schemas.openxmlformats.org/officeDocument/2006/relationships/hyperlink" Target="https://www.csfd.sk/tvorca/32142-bradley-coop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Cena+Grammy+za+najlep%C5%A1%C3%AD+videoklip&amp;stick=H4sIAAAAAAAAAONgFuLSz9U3MDG3iI_PVeIEsY3KDHPNtYQcyxOLUsIz8_JSi0LywZxFrMrOqXmJCu5Fibm5lQpViQp5iVk5qQVHFx5eq1CWmZKan52TWQAApV_rFVMAAAA&amp;sa=X&amp;ved=2ahUKEwjd5aDJ3vf-AhU6a_EDHeLgABgQri56BAg4EAc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www.google.com/search?q=Cena+Akad%C3%A9mie+za+najlep%C5%A1iu+p%C3%B4vodn%C3%BA+filmov%C3%BA+piese%C5%88&amp;stick=H4sIAAAAAAAAAONgFuLSz9U3MDG3iI_PVeIAsdMLq4y0hBzLE4tSwjPz8lKLQvLBnEWs5s6peYkKjtmJKYdX5mamKlQlKuQlZuWkFhxdmFmqUHB4S1l-St7hXQppmTm5-WVARkFmanHq0Q4A200nzWYAAAA&amp;sa=X&amp;ved=2ahUKEwjd5aDJ3vf-AhU6a_EDHeLgABgQri56BAg4EA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Cena+Grammy+za+najlep%C5%A1%C3%AD+s%C3%B3lov%C3%BD+popov%C3%BD+v%C3%BDkon&amp;stick=H4sIAAAAAAAAAONgFuLSz9U3MDG3iI_PVQKz03MMDHJLtIQcyxOLUsIz8_JSi0LywZxFrIbOqXmJCu5Fibm5lQpViQp5iVk5qQVHFx5eq1B8eHNOftnhvQoF-QVgGoiz8_MAwUXP1GIAAAA&amp;sa=X&amp;ved=2ahUKEwjd5aDJ3vf-AhU6a_EDHeLgABgQri56BAg4EA0" TargetMode="External"/><Relationship Id="rId5" Type="http://schemas.openxmlformats.org/officeDocument/2006/relationships/hyperlink" Target="https://www.google.com/search?q=Cena+Grammy+za+najlep%C5%A1%C3%AD+vok%C3%A1lny+popov%C3%BD+album&amp;stick=H4sIAAAAAAAAAONgFuLSz9U3MDG3iI_PVeIEsY0Lk_KytIQcyxOLUsIz8_JSi0LywZxFrAbOqXmJCu5Fibm5lQpViQp5iVk5qQVHFx5eq1CWn314YU5epUJBfkF-2eG9Cok5SaW5AERga09gAAAA&amp;sa=X&amp;ved=2ahUKEwjd5aDJ3vf-AhU6a_EDHeLgABgQri56BAg4EAs" TargetMode="External"/><Relationship Id="rId4" Type="http://schemas.openxmlformats.org/officeDocument/2006/relationships/hyperlink" Target="https://www.google.com/search?q=Cena+Grammy+za+najlep%C5%A1%C3%AD+popov%C3%BD+v%C3%BDkon+dua+alebo+skupiny&amp;stick=H4sIAAAAAAAAAONgFuLSz9U3MDG3iI_PVQKz07Pj8yqMtYQcyxOLUsIz8_JSi0LywZxFrFbOqXmJCu5Fibm5lQpViQp5iVk5qQVHFx5eq1CQX5BfdnivAhBn5-cppJQmKiTmpCblKxRnlxZk5lUCAP7Na8VrAAAA&amp;sa=X&amp;ved=2ahUKEwjd5aDJ3vf-AhU6a_EDHeLgABgQri56BAg4EA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latin typeface="Bradley Hand ITC" panose="03070402050302030203" pitchFamily="66" charset="0"/>
              </a:rPr>
              <a:t>Lady </a:t>
            </a:r>
            <a:r>
              <a:rPr lang="sk-SK" dirty="0" err="1" smtClean="0">
                <a:latin typeface="Bradley Hand ITC" panose="03070402050302030203" pitchFamily="66" charset="0"/>
              </a:rPr>
              <a:t>Gaga</a:t>
            </a:r>
            <a:endParaRPr lang="sk-SK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 života...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Narodila sa 28.marca 1986 (</a:t>
            </a:r>
            <a:r>
              <a:rPr lang="sk-SK" dirty="0" err="1" smtClean="0"/>
              <a:t>Manhattan</a:t>
            </a:r>
            <a:r>
              <a:rPr lang="sk-SK" dirty="0" smtClean="0"/>
              <a:t>)     </a:t>
            </a:r>
          </a:p>
          <a:p>
            <a:r>
              <a:rPr lang="sk-SK" dirty="0" smtClean="0"/>
              <a:t>Je to speváčka a herečka</a:t>
            </a:r>
          </a:p>
          <a:p>
            <a:r>
              <a:rPr lang="sk-SK" dirty="0" smtClean="0"/>
              <a:t>Pôsobí od roku 2001 až do teraz</a:t>
            </a:r>
          </a:p>
          <a:p>
            <a:r>
              <a:rPr lang="sk-SK" dirty="0" smtClean="0"/>
              <a:t>Jej rodné meno je </a:t>
            </a:r>
            <a:r>
              <a:rPr lang="sk-SK" dirty="0" err="1" smtClean="0"/>
              <a:t>Stefani</a:t>
            </a:r>
            <a:r>
              <a:rPr lang="sk-SK" dirty="0" smtClean="0"/>
              <a:t> </a:t>
            </a:r>
            <a:r>
              <a:rPr lang="sk-SK" dirty="0" err="1" smtClean="0"/>
              <a:t>Joanne</a:t>
            </a:r>
            <a:r>
              <a:rPr lang="sk-SK" dirty="0" smtClean="0"/>
              <a:t> 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330" y="1726752"/>
            <a:ext cx="2960267" cy="40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Lady </a:t>
            </a:r>
            <a:r>
              <a:rPr lang="sk-SK" dirty="0" err="1" smtClean="0"/>
              <a:t>Gaga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2" y="2752553"/>
            <a:ext cx="6044182" cy="3318936"/>
          </a:xfrm>
        </p:spPr>
        <p:txBody>
          <a:bodyPr>
            <a:normAutofit/>
          </a:bodyPr>
          <a:lstStyle/>
          <a:p>
            <a:r>
              <a:rPr lang="sk-SK" dirty="0" smtClean="0"/>
              <a:t>vznik umeleckého mena – meno jej vymyslel jej producent na základe pesničky od skupiny </a:t>
            </a:r>
            <a:r>
              <a:rPr lang="sk-SK" dirty="0" err="1" smtClean="0"/>
              <a:t>Queen</a:t>
            </a:r>
            <a:r>
              <a:rPr lang="sk-SK" dirty="0" smtClean="0"/>
              <a:t> „</a:t>
            </a:r>
            <a:r>
              <a:rPr lang="sk-SK" dirty="0" err="1" smtClean="0"/>
              <a:t>Radio</a:t>
            </a:r>
            <a:r>
              <a:rPr lang="sk-SK" dirty="0" smtClean="0"/>
              <a:t> Ga </a:t>
            </a:r>
            <a:r>
              <a:rPr lang="sk-SK" dirty="0" err="1" smtClean="0"/>
              <a:t>Ga</a:t>
            </a:r>
            <a:r>
              <a:rPr lang="sk-SK" dirty="0" smtClean="0"/>
              <a:t>“ – pieseň práve hrala v rádiu</a:t>
            </a:r>
          </a:p>
          <a:p>
            <a:r>
              <a:rPr lang="sk-SK" dirty="0"/>
              <a:t>Nástroje: klavír, elektrická gitara  </a:t>
            </a:r>
          </a:p>
          <a:p>
            <a:r>
              <a:rPr lang="sk-SK" dirty="0" smtClean="0"/>
              <a:t>Je známa svojim extravagantným imidžom a hudobnou všestrannosťou</a:t>
            </a:r>
          </a:p>
        </p:txBody>
      </p:sp>
      <p:sp>
        <p:nvSpPr>
          <p:cNvPr id="4" name="AutoShape 4" descr="Why Lady Gaga Skipped the 2023 Met Ga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120" y="2285999"/>
            <a:ext cx="1755648" cy="1753070"/>
          </a:xfrm>
          <a:prstGeom prst="rect">
            <a:avLst/>
          </a:prstGeom>
        </p:spPr>
      </p:pic>
      <p:pic>
        <p:nvPicPr>
          <p:cNvPr id="1026" name="Picture 2" descr="Toto nie sú topánky, Lady Gaga | Pikosky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307" y="3589866"/>
            <a:ext cx="3196030" cy="248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49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Skladby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Judas</a:t>
            </a:r>
            <a:r>
              <a:rPr lang="sk-SK" dirty="0"/>
              <a:t>    </a:t>
            </a:r>
            <a:r>
              <a:rPr lang="sk-SK" sz="1200" dirty="0">
                <a:hlinkClick r:id="rId2"/>
              </a:rPr>
              <a:t>https://www.youtube.com/watch?v=wagn8Wrmzuc</a:t>
            </a:r>
            <a:endParaRPr lang="sk-SK" sz="1200" dirty="0"/>
          </a:p>
          <a:p>
            <a:r>
              <a:rPr lang="sk-SK" dirty="0" err="1" smtClean="0"/>
              <a:t>Shallow</a:t>
            </a:r>
            <a:r>
              <a:rPr lang="sk-SK" dirty="0" smtClean="0"/>
              <a:t>  </a:t>
            </a:r>
            <a:r>
              <a:rPr lang="sk-SK" sz="1200" dirty="0" smtClean="0">
                <a:hlinkClick r:id="rId3"/>
              </a:rPr>
              <a:t>https://www.youtube.com/watch?v=bo_efYhYU2A</a:t>
            </a:r>
            <a:endParaRPr lang="sk-SK" sz="1200" dirty="0" smtClean="0"/>
          </a:p>
          <a:p>
            <a:r>
              <a:rPr lang="sk-SK" dirty="0" err="1" smtClean="0"/>
              <a:t>Bloody</a:t>
            </a:r>
            <a:r>
              <a:rPr lang="sk-SK" dirty="0" smtClean="0"/>
              <a:t> Mary </a:t>
            </a:r>
          </a:p>
          <a:p>
            <a:r>
              <a:rPr lang="sk-SK" dirty="0" err="1" smtClean="0"/>
              <a:t>Bad</a:t>
            </a:r>
            <a:r>
              <a:rPr lang="sk-SK" dirty="0" smtClean="0"/>
              <a:t> Romance </a:t>
            </a:r>
          </a:p>
          <a:p>
            <a:r>
              <a:rPr lang="sk-SK" dirty="0" smtClean="0"/>
              <a:t>Poker </a:t>
            </a:r>
            <a:r>
              <a:rPr lang="sk-SK" dirty="0" err="1" smtClean="0"/>
              <a:t>Face</a:t>
            </a:r>
            <a:r>
              <a:rPr lang="sk-SK" dirty="0" smtClean="0"/>
              <a:t> </a:t>
            </a:r>
          </a:p>
          <a:p>
            <a:r>
              <a:rPr lang="sk-SK" dirty="0" err="1" smtClean="0"/>
              <a:t>Always</a:t>
            </a:r>
            <a:r>
              <a:rPr lang="sk-SK" dirty="0" smtClean="0"/>
              <a:t> </a:t>
            </a:r>
            <a:r>
              <a:rPr lang="sk-SK" dirty="0" err="1" smtClean="0"/>
              <a:t>Remember</a:t>
            </a:r>
            <a:r>
              <a:rPr lang="sk-SK" dirty="0" smtClean="0"/>
              <a:t> </a:t>
            </a:r>
            <a:r>
              <a:rPr lang="sk-SK" dirty="0" err="1" smtClean="0"/>
              <a:t>Us</a:t>
            </a:r>
            <a:r>
              <a:rPr lang="sk-SK" dirty="0" smtClean="0"/>
              <a:t> </a:t>
            </a:r>
            <a:r>
              <a:rPr lang="sk-SK" dirty="0" err="1" smtClean="0"/>
              <a:t>This</a:t>
            </a:r>
            <a:r>
              <a:rPr lang="sk-SK" dirty="0" smtClean="0"/>
              <a:t> </a:t>
            </a:r>
            <a:r>
              <a:rPr lang="sk-SK" dirty="0" err="1" smtClean="0"/>
              <a:t>Way</a:t>
            </a:r>
            <a:r>
              <a:rPr lang="sk-SK" dirty="0"/>
              <a:t> </a:t>
            </a:r>
            <a:r>
              <a:rPr lang="sk-SK" sz="1200" dirty="0" smtClean="0">
                <a:hlinkClick r:id="rId4"/>
              </a:rPr>
              <a:t>https://www.youtube.com/watch?v=L0FQb3RMfPg</a:t>
            </a:r>
            <a:endParaRPr lang="sk-SK" sz="1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056" y="890353"/>
            <a:ext cx="3830805" cy="38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7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2" y="934005"/>
            <a:ext cx="9601196" cy="1303867"/>
          </a:xfrm>
        </p:spPr>
        <p:txBody>
          <a:bodyPr>
            <a:normAutofit/>
          </a:bodyPr>
          <a:lstStyle/>
          <a:p>
            <a:r>
              <a:rPr lang="sk-SK" dirty="0" smtClean="0"/>
              <a:t>Filmová tvorba – Zrodila sa hviezda </a:t>
            </a:r>
            <a:br>
              <a:rPr lang="sk-SK" dirty="0" smtClean="0"/>
            </a:br>
            <a:r>
              <a:rPr lang="sk-SK" sz="1600" dirty="0" smtClean="0"/>
              <a:t>(nedeľa 20:30 Markíza)</a:t>
            </a:r>
            <a:endParaRPr lang="sk-SK" sz="1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2" y="2522175"/>
            <a:ext cx="9601196" cy="4227541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Ostrieľaný muzikant </a:t>
            </a:r>
            <a:r>
              <a:rPr lang="sk-SK" dirty="0" err="1" smtClean="0">
                <a:solidFill>
                  <a:schemeClr val="tx1"/>
                </a:solidFill>
              </a:rPr>
              <a:t>Jackson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err="1" smtClean="0">
                <a:solidFill>
                  <a:schemeClr val="tx1"/>
                </a:solidFill>
              </a:rPr>
              <a:t>Mainea</a:t>
            </a:r>
            <a:r>
              <a:rPr lang="sk-SK" dirty="0" smtClean="0">
                <a:solidFill>
                  <a:schemeClr val="tx1"/>
                </a:solidFill>
              </a:rPr>
              <a:t> (</a:t>
            </a:r>
            <a:r>
              <a:rPr lang="sk-SK" dirty="0">
                <a:solidFill>
                  <a:schemeClr val="tx1"/>
                </a:solidFill>
              </a:rPr>
              <a:t> </a:t>
            </a:r>
            <a:r>
              <a:rPr lang="sk-SK" dirty="0" err="1">
                <a:solidFill>
                  <a:schemeClr val="tx1"/>
                </a:solidFill>
                <a:hlinkClick r:id="rId2"/>
              </a:rPr>
              <a:t>Bradley</a:t>
            </a:r>
            <a:r>
              <a:rPr lang="sk-SK" dirty="0">
                <a:solidFill>
                  <a:schemeClr val="tx1"/>
                </a:solidFill>
                <a:hlinkClick r:id="rId2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hlinkClick r:id="rId2"/>
              </a:rPr>
              <a:t>Cooper</a:t>
            </a:r>
            <a:r>
              <a:rPr lang="sk-SK" dirty="0" smtClean="0">
                <a:solidFill>
                  <a:schemeClr val="tx1"/>
                </a:solidFill>
              </a:rPr>
              <a:t>), objaví </a:t>
            </a:r>
            <a:r>
              <a:rPr lang="sk-SK" dirty="0">
                <a:solidFill>
                  <a:schemeClr val="tx1"/>
                </a:solidFill>
              </a:rPr>
              <a:t>a zamiluje sa do začínajúcej speváčky </a:t>
            </a:r>
            <a:r>
              <a:rPr lang="sk-SK" dirty="0" err="1">
                <a:solidFill>
                  <a:schemeClr val="tx1"/>
                </a:solidFill>
              </a:rPr>
              <a:t>Ally</a:t>
            </a:r>
            <a:r>
              <a:rPr lang="sk-SK" dirty="0">
                <a:solidFill>
                  <a:schemeClr val="tx1"/>
                </a:solidFill>
              </a:rPr>
              <a:t> (</a:t>
            </a:r>
            <a:r>
              <a:rPr lang="sk-SK" dirty="0">
                <a:solidFill>
                  <a:schemeClr val="tx1"/>
                </a:solidFill>
                <a:hlinkClick r:id="rId3"/>
              </a:rPr>
              <a:t>Lady </a:t>
            </a:r>
            <a:r>
              <a:rPr lang="sk-SK" dirty="0" err="1">
                <a:solidFill>
                  <a:schemeClr val="tx1"/>
                </a:solidFill>
                <a:hlinkClick r:id="rId3"/>
              </a:rPr>
              <a:t>Gaga</a:t>
            </a:r>
            <a:r>
              <a:rPr lang="sk-SK" dirty="0">
                <a:solidFill>
                  <a:schemeClr val="tx1"/>
                </a:solidFill>
              </a:rPr>
              <a:t>). </a:t>
            </a:r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Natáčanie </a:t>
            </a:r>
            <a:r>
              <a:rPr lang="sk-SK" dirty="0">
                <a:solidFill>
                  <a:schemeClr val="tx1"/>
                </a:solidFill>
              </a:rPr>
              <a:t>trvalo 42 dní.</a:t>
            </a:r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>
                <a:solidFill>
                  <a:schemeClr val="tx1"/>
                </a:solidFill>
                <a:hlinkClick r:id="rId3"/>
              </a:rPr>
              <a:t>Lady </a:t>
            </a:r>
            <a:r>
              <a:rPr lang="sk-SK" dirty="0" err="1">
                <a:solidFill>
                  <a:schemeClr val="tx1"/>
                </a:solidFill>
                <a:hlinkClick r:id="rId3"/>
              </a:rPr>
              <a:t>Gaga</a:t>
            </a:r>
            <a:r>
              <a:rPr lang="sk-SK" dirty="0">
                <a:solidFill>
                  <a:schemeClr val="tx1"/>
                </a:solidFill>
              </a:rPr>
              <a:t> sa počas natáčania natoľko zžila so svojou postavou, až musela chodiť na terapie a prefarbiť si vlasy späť na blond hneď, ako to bolo možné. </a:t>
            </a:r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Niektoré nadšené ovácie publika smerované na </a:t>
            </a:r>
            <a:r>
              <a:rPr lang="sk-SK" dirty="0" err="1">
                <a:solidFill>
                  <a:schemeClr val="tx1"/>
                </a:solidFill>
              </a:rPr>
              <a:t>Ally</a:t>
            </a:r>
            <a:r>
              <a:rPr lang="sk-SK" dirty="0">
                <a:solidFill>
                  <a:schemeClr val="tx1"/>
                </a:solidFill>
              </a:rPr>
              <a:t> (</a:t>
            </a:r>
            <a:r>
              <a:rPr lang="sk-SK" dirty="0">
                <a:solidFill>
                  <a:schemeClr val="tx1"/>
                </a:solidFill>
                <a:hlinkClick r:id="rId3"/>
              </a:rPr>
              <a:t>Lady </a:t>
            </a:r>
            <a:r>
              <a:rPr lang="sk-SK" dirty="0" err="1">
                <a:solidFill>
                  <a:schemeClr val="tx1"/>
                </a:solidFill>
                <a:hlinkClick r:id="rId3"/>
              </a:rPr>
              <a:t>Gaga</a:t>
            </a:r>
            <a:r>
              <a:rPr lang="sk-SK" dirty="0">
                <a:solidFill>
                  <a:schemeClr val="tx1"/>
                </a:solidFill>
              </a:rPr>
              <a:t>) boli natočené počas koncertu Lady </a:t>
            </a:r>
            <a:r>
              <a:rPr lang="sk-SK" dirty="0" err="1">
                <a:solidFill>
                  <a:schemeClr val="tx1"/>
                </a:solidFill>
              </a:rPr>
              <a:t>Gaga</a:t>
            </a:r>
            <a:r>
              <a:rPr lang="sk-SK" dirty="0">
                <a:solidFill>
                  <a:schemeClr val="tx1"/>
                </a:solidFill>
              </a:rPr>
              <a:t> v bostonskom </a:t>
            </a:r>
            <a:r>
              <a:rPr lang="sk-SK" dirty="0" err="1">
                <a:solidFill>
                  <a:schemeClr val="tx1"/>
                </a:solidFill>
              </a:rPr>
              <a:t>Fenway</a:t>
            </a:r>
            <a:r>
              <a:rPr lang="sk-SK" dirty="0">
                <a:solidFill>
                  <a:schemeClr val="tx1"/>
                </a:solidFill>
              </a:rPr>
              <a:t> Parku. </a:t>
            </a:r>
            <a:endParaRPr 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8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Ocenenia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2" y="2641154"/>
            <a:ext cx="9601196" cy="3318936"/>
          </a:xfrm>
        </p:spPr>
        <p:txBody>
          <a:bodyPr>
            <a:noAutofit/>
          </a:bodyPr>
          <a:lstStyle/>
          <a:p>
            <a:pPr fontAlgn="auto"/>
            <a:r>
              <a:rPr lang="sk-SK" sz="1400" dirty="0">
                <a:hlinkClick r:id="rId2"/>
              </a:rPr>
              <a:t>Cena Akadémie za najlepšiu pôvodnú filmovú </a:t>
            </a:r>
            <a:r>
              <a:rPr lang="sk-SK" sz="1400" dirty="0" smtClean="0">
                <a:hlinkClick r:id="rId2"/>
              </a:rPr>
              <a:t>pieseň                                                  </a:t>
            </a:r>
            <a:endParaRPr lang="sk-SK" sz="1400" dirty="0">
              <a:hlinkClick r:id="rId2"/>
            </a:endParaRPr>
          </a:p>
          <a:p>
            <a:pPr fontAlgn="auto"/>
            <a:r>
              <a:rPr lang="sk-SK" sz="1400" dirty="0">
                <a:hlinkClick r:id="rId2"/>
              </a:rPr>
              <a:t>2019 · </a:t>
            </a:r>
            <a:r>
              <a:rPr lang="sk-SK" sz="1400" dirty="0" err="1">
                <a:hlinkClick r:id="rId2"/>
              </a:rPr>
              <a:t>Shallow</a:t>
            </a:r>
            <a:endParaRPr lang="sk-SK" sz="1400" dirty="0">
              <a:hlinkClick r:id="rId2"/>
            </a:endParaRPr>
          </a:p>
          <a:p>
            <a:pPr fontAlgn="auto"/>
            <a:r>
              <a:rPr lang="sk-SK" sz="1400" dirty="0">
                <a:hlinkClick r:id="rId3"/>
              </a:rPr>
              <a:t>Cena </a:t>
            </a:r>
            <a:r>
              <a:rPr lang="sk-SK" sz="1400" dirty="0" err="1">
                <a:hlinkClick r:id="rId3"/>
              </a:rPr>
              <a:t>Grammy</a:t>
            </a:r>
            <a:r>
              <a:rPr lang="sk-SK" sz="1400" dirty="0">
                <a:hlinkClick r:id="rId3"/>
              </a:rPr>
              <a:t> za najlepší videoklip</a:t>
            </a:r>
          </a:p>
          <a:p>
            <a:pPr fontAlgn="auto"/>
            <a:r>
              <a:rPr lang="sk-SK" sz="1400" dirty="0">
                <a:hlinkClick r:id="rId3"/>
              </a:rPr>
              <a:t>2011 · </a:t>
            </a:r>
            <a:r>
              <a:rPr lang="sk-SK" sz="1400" dirty="0" err="1">
                <a:hlinkClick r:id="rId3"/>
              </a:rPr>
              <a:t>Bad</a:t>
            </a:r>
            <a:r>
              <a:rPr lang="sk-SK" sz="1400" dirty="0">
                <a:hlinkClick r:id="rId3"/>
              </a:rPr>
              <a:t> Romance</a:t>
            </a:r>
          </a:p>
          <a:p>
            <a:pPr fontAlgn="auto"/>
            <a:r>
              <a:rPr lang="sk-SK" sz="1400" dirty="0">
                <a:hlinkClick r:id="rId4"/>
              </a:rPr>
              <a:t>Cena </a:t>
            </a:r>
            <a:r>
              <a:rPr lang="sk-SK" sz="1400" dirty="0" err="1">
                <a:hlinkClick r:id="rId4"/>
              </a:rPr>
              <a:t>Grammy</a:t>
            </a:r>
            <a:r>
              <a:rPr lang="sk-SK" sz="1400" dirty="0">
                <a:hlinkClick r:id="rId4"/>
              </a:rPr>
              <a:t> za najlepší popový výkon dua alebo skupiny</a:t>
            </a:r>
          </a:p>
          <a:p>
            <a:pPr fontAlgn="auto"/>
            <a:r>
              <a:rPr lang="sk-SK" sz="1400" dirty="0">
                <a:hlinkClick r:id="rId4"/>
              </a:rPr>
              <a:t>2021, 2019 · </a:t>
            </a:r>
            <a:r>
              <a:rPr lang="sk-SK" sz="1400" dirty="0" err="1">
                <a:hlinkClick r:id="rId4"/>
              </a:rPr>
              <a:t>Rain</a:t>
            </a:r>
            <a:r>
              <a:rPr lang="sk-SK" sz="1400" dirty="0">
                <a:hlinkClick r:id="rId4"/>
              </a:rPr>
              <a:t> on </a:t>
            </a:r>
            <a:r>
              <a:rPr lang="sk-SK" sz="1400" dirty="0" err="1">
                <a:hlinkClick r:id="rId4"/>
              </a:rPr>
              <a:t>Me</a:t>
            </a:r>
            <a:r>
              <a:rPr lang="sk-SK" sz="1400" dirty="0">
                <a:hlinkClick r:id="rId4"/>
              </a:rPr>
              <a:t>, </a:t>
            </a:r>
            <a:r>
              <a:rPr lang="sk-SK" sz="1400" dirty="0" err="1">
                <a:hlinkClick r:id="rId4"/>
              </a:rPr>
              <a:t>Shallow</a:t>
            </a:r>
            <a:endParaRPr lang="sk-SK" sz="1400" dirty="0">
              <a:hlinkClick r:id="rId4"/>
            </a:endParaRPr>
          </a:p>
          <a:p>
            <a:pPr fontAlgn="auto"/>
            <a:r>
              <a:rPr lang="sk-SK" sz="1400" dirty="0">
                <a:hlinkClick r:id="rId5"/>
              </a:rPr>
              <a:t>Cena </a:t>
            </a:r>
            <a:r>
              <a:rPr lang="sk-SK" sz="1400" dirty="0" err="1">
                <a:hlinkClick r:id="rId5"/>
              </a:rPr>
              <a:t>Grammy</a:t>
            </a:r>
            <a:r>
              <a:rPr lang="sk-SK" sz="1400" dirty="0">
                <a:hlinkClick r:id="rId5"/>
              </a:rPr>
              <a:t> za najlepší vokálny popový album</a:t>
            </a:r>
          </a:p>
          <a:p>
            <a:pPr fontAlgn="auto"/>
            <a:r>
              <a:rPr lang="sk-SK" sz="1400" dirty="0">
                <a:hlinkClick r:id="rId5"/>
              </a:rPr>
              <a:t>2011 · </a:t>
            </a:r>
            <a:r>
              <a:rPr lang="sk-SK" sz="1400" dirty="0" err="1">
                <a:hlinkClick r:id="rId5"/>
              </a:rPr>
              <a:t>The</a:t>
            </a:r>
            <a:r>
              <a:rPr lang="sk-SK" sz="1400" dirty="0">
                <a:hlinkClick r:id="rId5"/>
              </a:rPr>
              <a:t> </a:t>
            </a:r>
            <a:r>
              <a:rPr lang="sk-SK" sz="1400" dirty="0" err="1">
                <a:hlinkClick r:id="rId5"/>
              </a:rPr>
              <a:t>Fame</a:t>
            </a:r>
            <a:r>
              <a:rPr lang="sk-SK" sz="1400" dirty="0">
                <a:hlinkClick r:id="rId5"/>
              </a:rPr>
              <a:t> Monster</a:t>
            </a:r>
          </a:p>
          <a:p>
            <a:pPr fontAlgn="auto"/>
            <a:r>
              <a:rPr lang="sk-SK" sz="1400" dirty="0">
                <a:hlinkClick r:id="rId6"/>
              </a:rPr>
              <a:t>Cena </a:t>
            </a:r>
            <a:r>
              <a:rPr lang="sk-SK" sz="1400" dirty="0" err="1">
                <a:hlinkClick r:id="rId6"/>
              </a:rPr>
              <a:t>Grammy</a:t>
            </a:r>
            <a:r>
              <a:rPr lang="sk-SK" sz="1400" dirty="0">
                <a:hlinkClick r:id="rId6"/>
              </a:rPr>
              <a:t> za najlepší sólový popový výkon</a:t>
            </a:r>
          </a:p>
          <a:p>
            <a:pPr fontAlgn="auto"/>
            <a:r>
              <a:rPr lang="sk-SK" sz="1400" dirty="0">
                <a:hlinkClick r:id="rId6"/>
              </a:rPr>
              <a:t>2019 · </a:t>
            </a:r>
            <a:r>
              <a:rPr lang="sk-SK" sz="1400" dirty="0" err="1" smtClean="0">
                <a:hlinkClick r:id="rId6"/>
              </a:rPr>
              <a:t>Joanne</a:t>
            </a:r>
            <a:endParaRPr lang="sk-SK" sz="1400" dirty="0">
              <a:hlinkClick r:id="rId6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5064" y="2443385"/>
            <a:ext cx="4825364" cy="31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6600" dirty="0" smtClean="0"/>
              <a:t>Ďakujem za pozornosť</a:t>
            </a:r>
          </a:p>
          <a:p>
            <a:pPr marL="0" indent="0" algn="ctr">
              <a:buNone/>
            </a:pPr>
            <a:endParaRPr lang="sk-SK" sz="6600" dirty="0"/>
          </a:p>
        </p:txBody>
      </p:sp>
    </p:spTree>
    <p:extLst>
      <p:ext uri="{BB962C8B-B14F-4D97-AF65-F5344CB8AC3E}">
        <p14:creationId xmlns:p14="http://schemas.microsoft.com/office/powerpoint/2010/main" val="3463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ký motív">
  <a:themeElements>
    <a:clrScheme name="Organický motív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ký motív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ký motív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</TotalTime>
  <Words>118</Words>
  <Application>Microsoft Office PowerPoint</Application>
  <PresentationFormat>Širokouhlá</PresentationFormat>
  <Paragraphs>34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Bradley Hand ITC</vt:lpstr>
      <vt:lpstr>Garamond</vt:lpstr>
      <vt:lpstr>Organický motív</vt:lpstr>
      <vt:lpstr>Lady Gaga</vt:lpstr>
      <vt:lpstr>Zo života...</vt:lpstr>
      <vt:lpstr>Lady Gaga </vt:lpstr>
      <vt:lpstr>Skladby</vt:lpstr>
      <vt:lpstr>Filmová tvorba – Zrodila sa hviezda  (nedeľa 20:30 Markíza)</vt:lpstr>
      <vt:lpstr>Ocenenia 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Lady Gaga</dc:title>
  <dc:creator>Miloš</dc:creator>
  <cp:lastModifiedBy>Miloš</cp:lastModifiedBy>
  <cp:revision>12</cp:revision>
  <dcterms:created xsi:type="dcterms:W3CDTF">2023-05-15T15:55:27Z</dcterms:created>
  <dcterms:modified xsi:type="dcterms:W3CDTF">2023-05-15T17:02:32Z</dcterms:modified>
</cp:coreProperties>
</file>