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949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52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785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11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616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1148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72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881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710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656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87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139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30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96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552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36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60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367031-8397-48C3-91FE-2B126B81B90E}" type="datetimeFigureOut">
              <a:rPr lang="sk-SK" smtClean="0"/>
              <a:t>13. 12. 2022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A540-EB34-4A81-84EC-6B87F972E6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4964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2017" TargetMode="External"/><Relationship Id="rId3" Type="http://schemas.openxmlformats.org/officeDocument/2006/relationships/hyperlink" Target="https://www.youtube.com/watch?v=FOeO2ux0sWM" TargetMode="External"/><Relationship Id="rId7" Type="http://schemas.openxmlformats.org/officeDocument/2006/relationships/hyperlink" Target="https://sk.wikipedia.org/wiki/Viano%C4%8Dn%C3%BD_album_(M%C3%A1ria_%C4%8C%C3%ADrov%C3%A1)" TargetMode="External"/><Relationship Id="rId2" Type="http://schemas.openxmlformats.org/officeDocument/2006/relationships/hyperlink" Target="https://sk.wikipedia.org/wiki/200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iki/2015" TargetMode="External"/><Relationship Id="rId5" Type="http://schemas.openxmlformats.org/officeDocument/2006/relationships/hyperlink" Target="https://www.youtube.com/watch?v=0yugq4hm1cY" TargetMode="External"/><Relationship Id="rId4" Type="http://schemas.openxmlformats.org/officeDocument/2006/relationships/hyperlink" Target="https://sk.wikipedia.org/wiki/2011" TargetMode="External"/><Relationship Id="rId9" Type="http://schemas.openxmlformats.org/officeDocument/2006/relationships/hyperlink" Target="https://sk.wikipedia.org/wiki/2017_(album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k.wikipedia.org/wiki/COVID-1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k.wikipedia.org/wiki/2008" TargetMode="External"/><Relationship Id="rId13" Type="http://schemas.openxmlformats.org/officeDocument/2006/relationships/hyperlink" Target="https://sk.wikipedia.org/wiki/Osobnos%C5%A5_telev%C3%ADznej_obrazovky" TargetMode="External"/><Relationship Id="rId3" Type="http://schemas.openxmlformats.org/officeDocument/2006/relationships/hyperlink" Target="https://sk.wikipedia.org/w/index.php?title=Sl%C3%A1vik_Slovenska&amp;action=edit&amp;redlink=1" TargetMode="External"/><Relationship Id="rId7" Type="http://schemas.openxmlformats.org/officeDocument/2006/relationships/hyperlink" Target="https://sk.wikipedia.org/w/index.php?title=Trinity_group&amp;action=edit&amp;redlink=1" TargetMode="External"/><Relationship Id="rId12" Type="http://schemas.openxmlformats.org/officeDocument/2006/relationships/hyperlink" Target="https://sk.wikipedia.org/wiki/2018" TargetMode="External"/><Relationship Id="rId2" Type="http://schemas.openxmlformats.org/officeDocument/2006/relationships/hyperlink" Target="https://sk.wikipedia.org/wiki/19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.wikipedia.org/w/index.php?title=Aurel_(cena)&amp;action=edit&amp;redlink=1" TargetMode="External"/><Relationship Id="rId11" Type="http://schemas.openxmlformats.org/officeDocument/2006/relationships/hyperlink" Target="https://sk.wikipedia.org/wiki/Zlat%C3%BD_sl%C3%A1vik" TargetMode="External"/><Relationship Id="rId5" Type="http://schemas.openxmlformats.org/officeDocument/2006/relationships/hyperlink" Target="https://sk.wikipedia.org/wiki/2006" TargetMode="External"/><Relationship Id="rId10" Type="http://schemas.openxmlformats.org/officeDocument/2006/relationships/hyperlink" Target="https://sk.wikipedia.org/wiki/2009" TargetMode="External"/><Relationship Id="rId4" Type="http://schemas.openxmlformats.org/officeDocument/2006/relationships/hyperlink" Target="https://sk.wikipedia.org/wiki/1999" TargetMode="External"/><Relationship Id="rId9" Type="http://schemas.openxmlformats.org/officeDocument/2006/relationships/hyperlink" Target="https://sk.wikipedia.org/wiki/Coca-Cola_Popstar_(Slovensko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984475" y="1214438"/>
            <a:ext cx="7821008" cy="2387600"/>
          </a:xfrm>
        </p:spPr>
        <p:txBody>
          <a:bodyPr/>
          <a:lstStyle/>
          <a:p>
            <a:r>
              <a:rPr lang="sk-SK" sz="4800" dirty="0" smtClean="0"/>
              <a:t>Mária </a:t>
            </a:r>
            <a:r>
              <a:rPr lang="sk-SK" sz="4800" dirty="0" err="1" smtClean="0"/>
              <a:t>Čírová</a:t>
            </a:r>
            <a:r>
              <a:rPr lang="sk-SK" sz="4800" dirty="0"/>
              <a:t/>
            </a:r>
            <a:br>
              <a:rPr lang="sk-SK" sz="4800" dirty="0"/>
            </a:b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84475" cy="44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Diskografia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75201" y="1534758"/>
            <a:ext cx="8946541" cy="4195481"/>
          </a:xfrm>
        </p:spPr>
        <p:txBody>
          <a:bodyPr/>
          <a:lstStyle/>
          <a:p>
            <a:r>
              <a:rPr lang="sk-SK" dirty="0" smtClean="0">
                <a:hlinkClick r:id="rId2" tooltip="2008"/>
              </a:rPr>
              <a:t>2008</a:t>
            </a:r>
            <a:r>
              <a:rPr lang="sk-SK" dirty="0"/>
              <a:t>: </a:t>
            </a:r>
            <a:r>
              <a:rPr lang="sk-SK" i="1" dirty="0">
                <a:hlinkClick r:id="rId3" tooltip="Búrka (album)"/>
              </a:rPr>
              <a:t>Búrka</a:t>
            </a:r>
            <a:r>
              <a:rPr lang="sk-SK" dirty="0"/>
              <a:t> – </a:t>
            </a:r>
            <a:r>
              <a:rPr lang="sk-SK" dirty="0" err="1"/>
              <a:t>Street</a:t>
            </a:r>
            <a:r>
              <a:rPr lang="sk-SK" dirty="0"/>
              <a:t> </a:t>
            </a:r>
            <a:r>
              <a:rPr lang="sk-SK" dirty="0" err="1"/>
              <a:t>Production</a:t>
            </a:r>
            <a:r>
              <a:rPr lang="sk-SK" dirty="0"/>
              <a:t> EAN 8588003 254139, CD</a:t>
            </a:r>
          </a:p>
          <a:p>
            <a:r>
              <a:rPr lang="sk-SK" dirty="0">
                <a:hlinkClick r:id="rId4" tooltip="2011"/>
              </a:rPr>
              <a:t>2011</a:t>
            </a:r>
            <a:r>
              <a:rPr lang="sk-SK" dirty="0"/>
              <a:t>: </a:t>
            </a:r>
            <a:r>
              <a:rPr lang="sk-SK" i="1" dirty="0">
                <a:hlinkClick r:id="rId5" tooltip="Na dosah"/>
              </a:rPr>
              <a:t>Na dosah</a:t>
            </a:r>
            <a:r>
              <a:rPr lang="sk-SK" dirty="0"/>
              <a:t> – </a:t>
            </a:r>
            <a:r>
              <a:rPr lang="sk-SK" dirty="0" err="1"/>
              <a:t>Forza</a:t>
            </a:r>
            <a:r>
              <a:rPr lang="sk-SK" dirty="0"/>
              <a:t> </a:t>
            </a:r>
            <a:r>
              <a:rPr lang="sk-SK" dirty="0" err="1"/>
              <a:t>Music</a:t>
            </a:r>
            <a:r>
              <a:rPr lang="sk-SK" dirty="0"/>
              <a:t> N210 044-2-331, CD</a:t>
            </a:r>
          </a:p>
          <a:p>
            <a:r>
              <a:rPr lang="sk-SK" dirty="0">
                <a:hlinkClick r:id="rId6" tooltip="2015"/>
              </a:rPr>
              <a:t>2015</a:t>
            </a:r>
            <a:r>
              <a:rPr lang="sk-SK" dirty="0"/>
              <a:t>: </a:t>
            </a:r>
            <a:r>
              <a:rPr lang="sk-SK" i="1" dirty="0">
                <a:hlinkClick r:id="rId7" tooltip="Vianočný album (Mária Čírová)"/>
              </a:rPr>
              <a:t>Vianočný album</a:t>
            </a:r>
            <a:r>
              <a:rPr lang="sk-SK" dirty="0"/>
              <a:t> – </a:t>
            </a:r>
            <a:r>
              <a:rPr lang="sk-SK" dirty="0" err="1"/>
              <a:t>Soundtech</a:t>
            </a:r>
            <a:r>
              <a:rPr lang="sk-SK" dirty="0"/>
              <a:t>, CD</a:t>
            </a:r>
          </a:p>
          <a:p>
            <a:r>
              <a:rPr lang="sk-SK" dirty="0">
                <a:hlinkClick r:id="rId8" tooltip="2017"/>
              </a:rPr>
              <a:t>2017</a:t>
            </a:r>
            <a:r>
              <a:rPr lang="sk-SK" dirty="0"/>
              <a:t>: </a:t>
            </a:r>
            <a:r>
              <a:rPr lang="sk-SK" i="1" dirty="0">
                <a:hlinkClick r:id="rId9" tooltip="2017 (album)"/>
              </a:rPr>
              <a:t>#2017</a:t>
            </a:r>
            <a:r>
              <a:rPr lang="sk-SK" dirty="0"/>
              <a:t> – </a:t>
            </a:r>
            <a:r>
              <a:rPr lang="sk-SK" dirty="0" err="1"/>
              <a:t>Soundtech</a:t>
            </a:r>
            <a:r>
              <a:rPr lang="sk-SK" dirty="0"/>
              <a:t>, CD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86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94752" y="110803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6000" dirty="0" smtClean="0"/>
              <a:t>Ďakujem za pozornosť</a:t>
            </a:r>
          </a:p>
          <a:p>
            <a:pPr marL="0" indent="0" algn="ctr">
              <a:buNone/>
            </a:pPr>
            <a:endParaRPr lang="sk-SK" sz="600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sk-SK" sz="6000" smtClean="0">
                <a:sym typeface="Wingdings" panose="05000000000000000000" pitchFamily="2" charset="2"/>
              </a:rPr>
              <a:t></a:t>
            </a:r>
            <a:endParaRPr lang="sk-SK" sz="6000" dirty="0"/>
          </a:p>
        </p:txBody>
      </p:sp>
    </p:spTree>
    <p:extLst>
      <p:ext uri="{BB962C8B-B14F-4D97-AF65-F5344CB8AC3E}">
        <p14:creationId xmlns:p14="http://schemas.microsoft.com/office/powerpoint/2010/main" val="22929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75201" y="312822"/>
            <a:ext cx="10879652" cy="6087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800" b="1" dirty="0" smtClean="0">
                <a:ln w="0"/>
                <a:latin typeface="+mn-lt"/>
              </a:rPr>
              <a:t>Mária </a:t>
            </a:r>
            <a:r>
              <a:rPr lang="sk-SK" sz="2800" b="1" dirty="0" err="1" smtClean="0">
                <a:ln w="0"/>
                <a:latin typeface="+mn-lt"/>
              </a:rPr>
              <a:t>Kachútová</a:t>
            </a:r>
            <a:r>
              <a:rPr lang="sk-SK" sz="2800" b="1" dirty="0" smtClean="0">
                <a:ln w="0"/>
                <a:latin typeface="+mn-lt"/>
              </a:rPr>
              <a:t> </a:t>
            </a:r>
            <a:r>
              <a:rPr lang="sk-SK" sz="2800" b="1" dirty="0" err="1" smtClean="0">
                <a:ln w="0"/>
                <a:latin typeface="+mn-lt"/>
              </a:rPr>
              <a:t>Čírová</a:t>
            </a:r>
            <a:r>
              <a:rPr lang="sk-SK" sz="2800" dirty="0" smtClean="0">
                <a:ln w="0"/>
                <a:latin typeface="+mn-lt"/>
              </a:rPr>
              <a:t> </a:t>
            </a:r>
          </a:p>
          <a:p>
            <a:r>
              <a:rPr lang="sk-SK" sz="2800" dirty="0" smtClean="0">
                <a:ln w="0"/>
                <a:latin typeface="+mn-lt"/>
              </a:rPr>
              <a:t>je slovenská speváčka a moderátorka.</a:t>
            </a:r>
          </a:p>
          <a:p>
            <a:r>
              <a:rPr lang="sk-SK" sz="2800" dirty="0" smtClean="0">
                <a:latin typeface="+mn-lt"/>
              </a:rPr>
              <a:t>narodila sa 20. novembra 1988 </a:t>
            </a:r>
            <a:r>
              <a:rPr lang="sk-SK" sz="2800" dirty="0">
                <a:latin typeface="+mn-lt"/>
              </a:rPr>
              <a:t>v </a:t>
            </a:r>
            <a:r>
              <a:rPr lang="sk-SK" sz="2800" dirty="0" smtClean="0">
                <a:latin typeface="+mn-lt"/>
              </a:rPr>
              <a:t>Trnave</a:t>
            </a:r>
          </a:p>
          <a:p>
            <a:r>
              <a:rPr lang="sk-SK" sz="2800" dirty="0" smtClean="0">
                <a:latin typeface="+mn-lt"/>
              </a:rPr>
              <a:t>vyrastala </a:t>
            </a:r>
            <a:r>
              <a:rPr lang="sk-SK" sz="2800" dirty="0">
                <a:latin typeface="+mn-lt"/>
              </a:rPr>
              <a:t>v </a:t>
            </a:r>
            <a:r>
              <a:rPr lang="sk-SK" sz="2800" dirty="0" smtClean="0">
                <a:latin typeface="+mn-lt"/>
              </a:rPr>
              <a:t>Dolných Lovčiciach</a:t>
            </a:r>
          </a:p>
          <a:p>
            <a:r>
              <a:rPr lang="sk-SK" sz="2800" dirty="0">
                <a:latin typeface="+mn-lt"/>
              </a:rPr>
              <a:t>v</a:t>
            </a:r>
            <a:r>
              <a:rPr lang="sk-SK" sz="2800" dirty="0" smtClean="0">
                <a:latin typeface="+mn-lt"/>
              </a:rPr>
              <a:t> </a:t>
            </a:r>
            <a:r>
              <a:rPr lang="sk-SK" sz="2800" dirty="0">
                <a:latin typeface="+mn-lt"/>
              </a:rPr>
              <a:t>roku </a:t>
            </a:r>
            <a:r>
              <a:rPr lang="sk-SK" sz="2800" dirty="0" smtClean="0">
                <a:latin typeface="+mn-lt"/>
              </a:rPr>
              <a:t>2017</a:t>
            </a:r>
            <a:r>
              <a:rPr lang="sk-SK" sz="2800" dirty="0">
                <a:latin typeface="+mn-lt"/>
              </a:rPr>
              <a:t> sa vydala za producenta </a:t>
            </a:r>
            <a:r>
              <a:rPr lang="sk-SK" sz="2800" dirty="0" smtClean="0">
                <a:latin typeface="+mn-lt"/>
              </a:rPr>
              <a:t>Mariána </a:t>
            </a:r>
            <a:r>
              <a:rPr lang="sk-SK" sz="2800" dirty="0" err="1" smtClean="0">
                <a:latin typeface="+mn-lt"/>
              </a:rPr>
              <a:t>Kachúta</a:t>
            </a:r>
            <a:r>
              <a:rPr lang="sk-SK" sz="2800" dirty="0" smtClean="0">
                <a:latin typeface="+mn-lt"/>
              </a:rPr>
              <a:t>, </a:t>
            </a:r>
            <a:r>
              <a:rPr lang="sk-SK" sz="2800" dirty="0">
                <a:latin typeface="+mn-lt"/>
              </a:rPr>
              <a:t>s ktorým má tri </a:t>
            </a:r>
            <a:r>
              <a:rPr lang="sk-SK" sz="2800" dirty="0" smtClean="0">
                <a:latin typeface="+mn-lt"/>
              </a:rPr>
              <a:t>deti</a:t>
            </a:r>
            <a:endParaRPr lang="sk-SK" sz="2800" dirty="0">
              <a:latin typeface="+mn-lt"/>
            </a:endParaRPr>
          </a:p>
          <a:p>
            <a:r>
              <a:rPr lang="sk-SK" sz="2800" dirty="0" smtClean="0">
                <a:latin typeface="+mn-lt"/>
              </a:rPr>
              <a:t>v </a:t>
            </a:r>
            <a:r>
              <a:rPr lang="sk-SK" sz="2800" dirty="0">
                <a:latin typeface="+mn-lt"/>
              </a:rPr>
              <a:t>súčasnosti žije v </a:t>
            </a:r>
            <a:r>
              <a:rPr lang="sk-SK" sz="2800" dirty="0" smtClean="0">
                <a:latin typeface="+mn-lt"/>
              </a:rPr>
              <a:t>Bratislave v</a:t>
            </a:r>
            <a:r>
              <a:rPr lang="sk-SK" sz="2800" dirty="0">
                <a:latin typeface="+mn-lt"/>
              </a:rPr>
              <a:t> </a:t>
            </a:r>
            <a:r>
              <a:rPr lang="sk-SK" sz="2800" dirty="0" smtClean="0">
                <a:latin typeface="+mn-lt"/>
              </a:rPr>
              <a:t>Záhorskej Bystrici</a:t>
            </a:r>
          </a:p>
          <a:p>
            <a:r>
              <a:rPr lang="sk-SK" sz="2800" dirty="0">
                <a:latin typeface="+mn-lt"/>
              </a:rPr>
              <a:t>v</a:t>
            </a:r>
            <a:r>
              <a:rPr lang="sk-SK" sz="2800" dirty="0" smtClean="0">
                <a:latin typeface="+mn-lt"/>
              </a:rPr>
              <a:t>o </a:t>
            </a:r>
            <a:r>
              <a:rPr lang="sk-SK" sz="2800" dirty="0">
                <a:latin typeface="+mn-lt"/>
              </a:rPr>
              <a:t>voľnom čase sa </a:t>
            </a:r>
            <a:r>
              <a:rPr lang="sk-SK" sz="2800" dirty="0" smtClean="0">
                <a:latin typeface="+mn-lt"/>
              </a:rPr>
              <a:t>venuje pečeniu chlebov</a:t>
            </a:r>
            <a:r>
              <a:rPr lang="sk-SK" sz="2800" dirty="0">
                <a:latin typeface="+mn-lt"/>
              </a:rPr>
              <a:t> a </a:t>
            </a:r>
            <a:r>
              <a:rPr lang="sk-SK" sz="2800" dirty="0" smtClean="0">
                <a:latin typeface="+mn-lt"/>
              </a:rPr>
              <a:t>koláčov</a:t>
            </a:r>
          </a:p>
          <a:p>
            <a:r>
              <a:rPr lang="sk-SK" sz="2800" dirty="0" smtClean="0">
                <a:latin typeface="+mn-lt"/>
              </a:rPr>
              <a:t>zároveň </a:t>
            </a:r>
            <a:r>
              <a:rPr lang="sk-SK" sz="2800" dirty="0">
                <a:latin typeface="+mn-lt"/>
              </a:rPr>
              <a:t>sa venuje </a:t>
            </a:r>
            <a:r>
              <a:rPr lang="sk-SK" sz="2800" dirty="0" smtClean="0">
                <a:latin typeface="+mn-lt"/>
              </a:rPr>
              <a:t>charite</a:t>
            </a:r>
          </a:p>
          <a:p>
            <a:r>
              <a:rPr lang="sk-SK" sz="2800" dirty="0" smtClean="0">
                <a:latin typeface="+mn-lt"/>
              </a:rPr>
              <a:t>v </a:t>
            </a:r>
            <a:r>
              <a:rPr lang="sk-SK" sz="2800" dirty="0">
                <a:latin typeface="+mn-lt"/>
              </a:rPr>
              <a:t>roku </a:t>
            </a:r>
            <a:r>
              <a:rPr lang="sk-SK" sz="2800" dirty="0" smtClean="0">
                <a:latin typeface="+mn-lt"/>
              </a:rPr>
              <a:t>2011</a:t>
            </a:r>
            <a:r>
              <a:rPr lang="sk-SK" sz="2800" dirty="0">
                <a:latin typeface="+mn-lt"/>
              </a:rPr>
              <a:t> sa stala ambasádorkou </a:t>
            </a:r>
            <a:r>
              <a:rPr lang="sk-SK" sz="2800" dirty="0" smtClean="0">
                <a:latin typeface="+mn-lt"/>
              </a:rPr>
              <a:t>UNICEF</a:t>
            </a:r>
            <a:r>
              <a:rPr lang="sk-SK" sz="2800" dirty="0">
                <a:latin typeface="+mn-lt"/>
              </a:rPr>
              <a:t> a vycestovala do </a:t>
            </a:r>
            <a:r>
              <a:rPr lang="sk-SK" sz="2800" dirty="0" smtClean="0">
                <a:latin typeface="+mn-lt"/>
              </a:rPr>
              <a:t>Kambodže</a:t>
            </a:r>
            <a:endParaRPr lang="sk-SK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7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>
                <a:ln w="0"/>
              </a:rPr>
              <a:t/>
            </a:r>
            <a:br>
              <a:rPr lang="sk-SK" sz="3600" dirty="0">
                <a:ln w="0"/>
              </a:rPr>
            </a:br>
            <a:r>
              <a:rPr lang="sk-SK" sz="4400" b="1" dirty="0">
                <a:ln w="0"/>
              </a:rPr>
              <a:t>Albumy</a:t>
            </a:r>
            <a:br>
              <a:rPr lang="sk-SK" sz="4400" b="1" dirty="0">
                <a:ln w="0"/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13328" cy="4195481"/>
          </a:xfrm>
        </p:spPr>
        <p:txBody>
          <a:bodyPr/>
          <a:lstStyle/>
          <a:p>
            <a:pPr marL="0" indent="0">
              <a:buNone/>
            </a:pPr>
            <a:r>
              <a:rPr lang="sk-SK" sz="2400" b="1" i="1" u="sng" dirty="0" smtClean="0">
                <a:ln w="0"/>
              </a:rPr>
              <a:t>Búrka</a:t>
            </a:r>
            <a:r>
              <a:rPr lang="sk-SK" sz="2400" b="1" u="sng" dirty="0">
                <a:ln w="0"/>
              </a:rPr>
              <a:t> (2008)</a:t>
            </a:r>
          </a:p>
          <a:p>
            <a:r>
              <a:rPr lang="sk-SK" dirty="0">
                <a:ln w="0"/>
              </a:rPr>
              <a:t>5. </a:t>
            </a:r>
            <a:r>
              <a:rPr lang="sk-SK" dirty="0" err="1">
                <a:ln w="0"/>
              </a:rPr>
              <a:t>novembera</a:t>
            </a:r>
            <a:r>
              <a:rPr lang="sk-SK" dirty="0">
                <a:ln w="0"/>
              </a:rPr>
              <a:t> 2008 pokrstila speváčka svoj debutový album s názvom </a:t>
            </a:r>
            <a:r>
              <a:rPr lang="sk-SK" u="sng" dirty="0">
                <a:ln w="0"/>
              </a:rPr>
              <a:t>Búrka</a:t>
            </a:r>
            <a:r>
              <a:rPr lang="sk-SK" dirty="0">
                <a:ln w="0"/>
              </a:rPr>
              <a:t>. Krstným otcom albumu sa stal líder skupiny </a:t>
            </a:r>
            <a:r>
              <a:rPr lang="sk-SK" dirty="0" err="1">
                <a:ln w="0"/>
              </a:rPr>
              <a:t>Komajota</a:t>
            </a:r>
            <a:r>
              <a:rPr lang="sk-SK" dirty="0">
                <a:ln w="0"/>
              </a:rPr>
              <a:t> Martin </a:t>
            </a:r>
            <a:r>
              <a:rPr lang="sk-SK" dirty="0" err="1">
                <a:ln w="0"/>
              </a:rPr>
              <a:t>Husovský</a:t>
            </a:r>
            <a:r>
              <a:rPr lang="sk-SK" dirty="0">
                <a:ln w="0"/>
              </a:rPr>
              <a:t>. Album pokrstili ľadovými kockami</a:t>
            </a:r>
          </a:p>
          <a:p>
            <a:r>
              <a:rPr lang="sk-SK" dirty="0">
                <a:ln w="0"/>
              </a:rPr>
              <a:t>Speváčka predstavila aj sedem z trinástich skladieb, ktoré sa na CD nachádzajú, vrátane hitu „Búrka“. </a:t>
            </a:r>
          </a:p>
          <a:p>
            <a:r>
              <a:rPr lang="sk-SK" dirty="0">
                <a:ln w="0"/>
              </a:rPr>
              <a:t>Väčšina piesní je v slovenčine, okrem českej „Rulety lásky“ a anglickej „</a:t>
            </a:r>
            <a:r>
              <a:rPr lang="sk-SK" dirty="0" err="1">
                <a:ln w="0"/>
              </a:rPr>
              <a:t>One</a:t>
            </a:r>
            <a:r>
              <a:rPr lang="sk-SK" dirty="0">
                <a:ln w="0"/>
              </a:rPr>
              <a:t>“, ktorú napísali </a:t>
            </a:r>
            <a:r>
              <a:rPr lang="sk-SK" dirty="0" err="1">
                <a:ln w="0"/>
              </a:rPr>
              <a:t>Zoli</a:t>
            </a:r>
            <a:r>
              <a:rPr lang="sk-SK" dirty="0">
                <a:ln w="0"/>
              </a:rPr>
              <a:t> Tóth a Ivo Bič</a:t>
            </a:r>
            <a:r>
              <a:rPr lang="sk-SK" dirty="0" smtClean="0">
                <a:ln w="0"/>
              </a:rPr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49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6111" y="2118073"/>
            <a:ext cx="10404326" cy="3657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i="1" u="sng" dirty="0">
                <a:ln w="0"/>
              </a:rPr>
              <a:t>Na dosah (2011)</a:t>
            </a:r>
          </a:p>
          <a:p>
            <a:r>
              <a:rPr lang="sk-SK" dirty="0"/>
              <a:t>Druhý štúdiový album priniesol rádiové single „Bez obáv“, duet s </a:t>
            </a:r>
            <a:r>
              <a:rPr lang="sk-SK" dirty="0" smtClean="0"/>
              <a:t>Opakom</a:t>
            </a:r>
            <a:r>
              <a:rPr lang="sk-SK" dirty="0"/>
              <a:t> „Strácam“ a titulnú skladbu rodinného seriálu </a:t>
            </a:r>
            <a:r>
              <a:rPr lang="sk-SK" dirty="0" smtClean="0"/>
              <a:t>Nevinní s </a:t>
            </a:r>
            <a:r>
              <a:rPr lang="sk-SK" dirty="0"/>
              <a:t>názvom „Na dosah“. Na tomto albume sa autorsky podieľala už na všetkých skladbách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>
                <a:ln w="0"/>
              </a:rPr>
              <a:t/>
            </a:r>
            <a:br>
              <a:rPr lang="sk-SK" sz="3600" dirty="0">
                <a:ln w="0"/>
              </a:rPr>
            </a:br>
            <a:r>
              <a:rPr lang="sk-SK" sz="4400" b="1" dirty="0">
                <a:ln w="0"/>
              </a:rPr>
              <a:t>Albumy</a:t>
            </a:r>
            <a:br>
              <a:rPr lang="sk-SK" sz="4400" b="1" dirty="0">
                <a:ln w="0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72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i="1" u="sng" dirty="0">
                <a:ln w="0"/>
              </a:rPr>
              <a:t>Vianočný album (2015)</a:t>
            </a:r>
          </a:p>
          <a:p>
            <a:r>
              <a:rPr lang="sk-SK" dirty="0"/>
              <a:t>Atmosférický album ktorý dokonale vystihuje najkrajšie obdobie roka. Čas pokoja lásky a nostalgie. Album je mixom klasických kolied v originálnych úpravách a jej obľúbených vianočných skladieb. Toto CD je zároveň prepojenie na jej už tradičné vianočné koncerty.</a:t>
            </a:r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>
                <a:ln w="0"/>
              </a:rPr>
              <a:t/>
            </a:r>
            <a:br>
              <a:rPr lang="sk-SK" sz="3600" dirty="0">
                <a:ln w="0"/>
              </a:rPr>
            </a:br>
            <a:r>
              <a:rPr lang="sk-SK" sz="4400" b="1" dirty="0">
                <a:ln w="0"/>
              </a:rPr>
              <a:t>Albumy</a:t>
            </a:r>
            <a:br>
              <a:rPr lang="sk-SK" sz="4400" b="1" dirty="0">
                <a:ln w="0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14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800" b="1" i="1" u="sng" dirty="0">
                <a:ln w="0"/>
              </a:rPr>
              <a:t>#2017 (2017)</a:t>
            </a:r>
          </a:p>
          <a:p>
            <a:r>
              <a:rPr lang="sk-SK" dirty="0"/>
              <a:t>Štvrtý štúdiový album Márie </a:t>
            </a:r>
            <a:r>
              <a:rPr lang="sk-SK" dirty="0" err="1"/>
              <a:t>Čírovej</a:t>
            </a:r>
            <a:r>
              <a:rPr lang="sk-SK" dirty="0"/>
              <a:t> s názvom </a:t>
            </a:r>
            <a:r>
              <a:rPr lang="sk-SK" i="1" dirty="0"/>
              <a:t>#2017</a:t>
            </a:r>
            <a:r>
              <a:rPr lang="sk-SK" dirty="0"/>
              <a:t> obsahuje 11 slovenských skladieb. Autorsky a producentsky sa na albume spolu s ňou podieľalo viacero umelcov. Okrem hitu „Unikát“ album obsahuje aj nepublikované hity „Chýbaš“, „Kto vie“ alebo úspešnú českú spoluprácu „</a:t>
            </a:r>
            <a:r>
              <a:rPr lang="sk-SK" dirty="0" err="1"/>
              <a:t>Vloupám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“. Celkovú veľmi osobnú atmosféru tohto CD dopĺňajú jej nové skladby, ktoré priamo nadväzujú na umeleckú cestu </a:t>
            </a:r>
            <a:r>
              <a:rPr lang="sk-SK" dirty="0" err="1"/>
              <a:t>započatú</a:t>
            </a:r>
            <a:r>
              <a:rPr lang="sk-SK" dirty="0"/>
              <a:t> singlom „Unikát“.</a:t>
            </a:r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>
                <a:ln w="0"/>
              </a:rPr>
              <a:t/>
            </a:r>
            <a:br>
              <a:rPr lang="sk-SK" sz="3600" dirty="0">
                <a:ln w="0"/>
              </a:rPr>
            </a:br>
            <a:r>
              <a:rPr lang="sk-SK" sz="4400" b="1" dirty="0">
                <a:ln w="0"/>
              </a:rPr>
              <a:t>Albumy</a:t>
            </a:r>
            <a:br>
              <a:rPr lang="sk-SK" sz="4400" b="1" dirty="0">
                <a:ln w="0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74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2792" y="1915928"/>
            <a:ext cx="8946541" cy="2777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i="1" u="sng" dirty="0">
                <a:ln w="0"/>
              </a:rPr>
              <a:t>Moje Vianoce (2019)</a:t>
            </a:r>
          </a:p>
          <a:p>
            <a:r>
              <a:rPr lang="sk-SK" dirty="0"/>
              <a:t>Druhý </a:t>
            </a:r>
            <a:r>
              <a:rPr lang="sk-SK" dirty="0" err="1"/>
              <a:t>atmosferický</a:t>
            </a:r>
            <a:r>
              <a:rPr lang="sk-SK" dirty="0"/>
              <a:t> vianočný album s názvom Moje Vianoce prináša mnoho nových vianočných piesní s príjemnou atmosférou. Je taktiež mixom vianočných kolied a autorských skladieb </a:t>
            </a:r>
            <a:r>
              <a:rPr lang="sk-SK" u="sng" dirty="0"/>
              <a:t>Michala Číru, otca speváčky</a:t>
            </a:r>
            <a:r>
              <a:rPr lang="sk-SK" dirty="0"/>
              <a:t>. Pesničky z albumu boli taktiež použité na jej vianočné turné v roku </a:t>
            </a:r>
            <a:r>
              <a:rPr lang="sk-SK" dirty="0" smtClean="0"/>
              <a:t> 2019. </a:t>
            </a:r>
            <a:r>
              <a:rPr lang="sk-SK" dirty="0"/>
              <a:t>V roku </a:t>
            </a:r>
            <a:r>
              <a:rPr lang="sk-SK" dirty="0" smtClean="0"/>
              <a:t>2020</a:t>
            </a:r>
            <a:r>
              <a:rPr lang="sk-SK" dirty="0"/>
              <a:t> z dôvodov </a:t>
            </a:r>
            <a:r>
              <a:rPr lang="sk-SK" dirty="0">
                <a:hlinkClick r:id="rId2" tooltip="COVID-19"/>
              </a:rPr>
              <a:t>COVID-19</a:t>
            </a:r>
            <a:r>
              <a:rPr lang="sk-SK" dirty="0"/>
              <a:t> bol koncert iba jeden, a to online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sk-SK" sz="3600" dirty="0">
                <a:ln w="0"/>
              </a:rPr>
              <a:t/>
            </a:r>
            <a:br>
              <a:rPr lang="sk-SK" sz="3600" dirty="0">
                <a:ln w="0"/>
              </a:rPr>
            </a:br>
            <a:r>
              <a:rPr lang="sk-SK" sz="4400" b="1" dirty="0">
                <a:ln w="0"/>
              </a:rPr>
              <a:t>Albumy</a:t>
            </a:r>
            <a:br>
              <a:rPr lang="sk-SK" sz="4400" b="1" dirty="0">
                <a:ln w="0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28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767840"/>
            <a:ext cx="10515600" cy="402336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zapojila sa do</a:t>
            </a:r>
            <a:r>
              <a:rPr lang="sk-SK" sz="2400" dirty="0"/>
              <a:t> </a:t>
            </a:r>
            <a:r>
              <a:rPr lang="sk-SK" sz="2400" dirty="0" smtClean="0"/>
              <a:t>národného kola súťaže</a:t>
            </a:r>
            <a:r>
              <a:rPr lang="sk-SK" sz="2400" dirty="0"/>
              <a:t> </a:t>
            </a:r>
            <a:r>
              <a:rPr lang="sk-SK" sz="2400" dirty="0" smtClean="0"/>
              <a:t>Veľká cena </a:t>
            </a:r>
            <a:r>
              <a:rPr lang="sk-SK" sz="2400" dirty="0" err="1" smtClean="0"/>
              <a:t>Eurovízie</a:t>
            </a:r>
            <a:r>
              <a:rPr lang="sk-SK" sz="2400" dirty="0" smtClean="0"/>
              <a:t> 2009</a:t>
            </a:r>
            <a:r>
              <a:rPr lang="sk-SK" sz="2400" dirty="0"/>
              <a:t> so skladbou „Búrka“. Predstavila sa v druhom semifinále z </a:t>
            </a:r>
            <a:r>
              <a:rPr lang="sk-SK" sz="2400" dirty="0" smtClean="0"/>
              <a:t>piatich, v </a:t>
            </a:r>
            <a:r>
              <a:rPr lang="sk-SK" sz="2400" dirty="0"/>
              <a:t>ktorom sa úspešne prebojovala do finále z druhého miesta, hneď po </a:t>
            </a:r>
            <a:r>
              <a:rPr lang="sk-SK" sz="2400" dirty="0" smtClean="0"/>
              <a:t>Tomášovi </a:t>
            </a:r>
            <a:r>
              <a:rPr lang="sk-SK" sz="2400" dirty="0" err="1" smtClean="0"/>
              <a:t>Bezdedovi</a:t>
            </a:r>
            <a:endParaRPr lang="sk-SK" sz="2400" dirty="0"/>
          </a:p>
          <a:p>
            <a:r>
              <a:rPr lang="sk-SK" sz="2400" dirty="0"/>
              <a:t>v</a:t>
            </a:r>
            <a:r>
              <a:rPr lang="sk-SK" sz="2400" dirty="0" smtClean="0"/>
              <a:t>o finále</a:t>
            </a:r>
            <a:r>
              <a:rPr lang="sk-SK" sz="2400" dirty="0"/>
              <a:t> sa takmer neobjavila, keď ešte ráno pred prenosom dostala virózu a musela ísť do nemocnice na infúzie. </a:t>
            </a:r>
            <a:r>
              <a:rPr lang="sk-SK" sz="2400" dirty="0" smtClean="0"/>
              <a:t>Nakoniec </a:t>
            </a:r>
            <a:r>
              <a:rPr lang="sk-SK" sz="2400" dirty="0"/>
              <a:t>so skladbou „Búrka“ vystupovala ako 12. v poradí zo šestnástich finalistov. Dlhý čas sa držala na treťom mieste, ktoré zaručovalo nádej, že ju porota do </a:t>
            </a:r>
            <a:r>
              <a:rPr lang="sk-SK" sz="2400" dirty="0" smtClean="0"/>
              <a:t>Ruska</a:t>
            </a:r>
            <a:r>
              <a:rPr lang="sk-SK" sz="2400" dirty="0"/>
              <a:t> nominuje. Nakoniec sa od nej šťastie </a:t>
            </a:r>
            <a:r>
              <a:rPr lang="sk-SK" sz="2400" dirty="0" smtClean="0"/>
              <a:t>odvrátilo a </a:t>
            </a:r>
            <a:r>
              <a:rPr lang="sk-SK" sz="2400" dirty="0"/>
              <a:t>skončila tesne </a:t>
            </a:r>
            <a:r>
              <a:rPr lang="sk-SK" sz="2400" dirty="0" smtClean="0"/>
              <a:t>štvrtá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518160" y="694789"/>
            <a:ext cx="6827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 err="1">
                <a:ln w="0"/>
                <a:solidFill>
                  <a:schemeClr val="tx2"/>
                </a:solidFill>
                <a:latin typeface="+mj-lt"/>
                <a:ea typeface="+mj-ea"/>
                <a:cs typeface="+mj-cs"/>
              </a:rPr>
              <a:t>Eurovízia</a:t>
            </a:r>
            <a:r>
              <a:rPr lang="sk-SK" sz="4400" b="1" dirty="0">
                <a:ln w="0"/>
                <a:solidFill>
                  <a:schemeClr val="tx2"/>
                </a:solidFill>
                <a:latin typeface="+mj-lt"/>
                <a:ea typeface="+mj-ea"/>
                <a:cs typeface="+mj-cs"/>
              </a:rPr>
              <a:t> 2009</a:t>
            </a:r>
          </a:p>
          <a:p>
            <a:endParaRPr lang="sk-SK" sz="4400" b="1" dirty="0">
              <a:ln w="0"/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20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5130" y="208878"/>
            <a:ext cx="9404723" cy="1400530"/>
          </a:xfrm>
        </p:spPr>
        <p:txBody>
          <a:bodyPr/>
          <a:lstStyle/>
          <a:p>
            <a:r>
              <a:rPr lang="sk-SK" b="1" dirty="0" smtClean="0"/>
              <a:t>Ocenenia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03312" y="1112520"/>
            <a:ext cx="8946541" cy="5623560"/>
          </a:xfrm>
        </p:spPr>
        <p:txBody>
          <a:bodyPr>
            <a:normAutofit/>
          </a:bodyPr>
          <a:lstStyle/>
          <a:p>
            <a:r>
              <a:rPr lang="sk-SK" sz="2200" dirty="0" smtClean="0"/>
              <a:t>zoznam ocenení nie je úplný</a:t>
            </a:r>
          </a:p>
          <a:p>
            <a:r>
              <a:rPr lang="sk-SK" sz="2200" dirty="0" smtClean="0">
                <a:solidFill>
                  <a:schemeClr val="accent1"/>
                </a:solidFill>
                <a:hlinkClick r:id="rId2" tooltip="1996"/>
              </a:rPr>
              <a:t>1996</a:t>
            </a:r>
            <a:r>
              <a:rPr lang="sk-SK" sz="2200" dirty="0" smtClean="0">
                <a:solidFill>
                  <a:schemeClr val="accent1"/>
                </a:solidFill>
              </a:rPr>
              <a:t>: </a:t>
            </a:r>
            <a:r>
              <a:rPr lang="sk-SK" sz="2200" dirty="0" smtClean="0">
                <a:solidFill>
                  <a:schemeClr val="accent1"/>
                </a:solidFill>
                <a:hlinkClick r:id="rId3" tooltip="Slávik Slovenska (stránka neexistuje)"/>
              </a:rPr>
              <a:t>Slávik Slovenska</a:t>
            </a:r>
            <a:r>
              <a:rPr lang="sk-SK" sz="2200" dirty="0" smtClean="0"/>
              <a:t> víťazka v I. kategórii</a:t>
            </a:r>
          </a:p>
          <a:p>
            <a:r>
              <a:rPr lang="sk-SK" sz="2200" dirty="0" smtClean="0">
                <a:hlinkClick r:id="rId4" tooltip="1999"/>
              </a:rPr>
              <a:t>1999</a:t>
            </a:r>
            <a:r>
              <a:rPr lang="sk-SK" sz="2200" dirty="0" smtClean="0"/>
              <a:t>: </a:t>
            </a:r>
            <a:r>
              <a:rPr lang="sk-SK" sz="22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Slávik Slovenska </a:t>
            </a:r>
            <a:r>
              <a:rPr lang="sk-SK" sz="2200" dirty="0" smtClean="0"/>
              <a:t>víťazka v II. kategórii</a:t>
            </a:r>
          </a:p>
          <a:p>
            <a:r>
              <a:rPr lang="sk-SK" sz="2200" dirty="0" smtClean="0">
                <a:hlinkClick r:id="rId5" tooltip="2006"/>
              </a:rPr>
              <a:t>2006</a:t>
            </a:r>
            <a:r>
              <a:rPr lang="sk-SK" sz="2200" dirty="0" smtClean="0"/>
              <a:t>: </a:t>
            </a:r>
            <a:r>
              <a:rPr lang="sk-SK" sz="2200" dirty="0" smtClean="0">
                <a:hlinkClick r:id="rId6" tooltip="Aurel (cena) (stránka neexistuje)"/>
              </a:rPr>
              <a:t>Aurel</a:t>
            </a:r>
            <a:r>
              <a:rPr lang="sk-SK" sz="2200" dirty="0" smtClean="0"/>
              <a:t> v kategórii </a:t>
            </a:r>
            <a:r>
              <a:rPr lang="sk-SK" sz="2200" dirty="0" err="1" smtClean="0"/>
              <a:t>gospel</a:t>
            </a:r>
            <a:r>
              <a:rPr lang="sk-SK" sz="2200" dirty="0" smtClean="0"/>
              <a:t> so skupinou </a:t>
            </a:r>
            <a:r>
              <a:rPr lang="sk-SK" sz="2200" dirty="0" err="1" smtClean="0">
                <a:hlinkClick r:id="rId7" tooltip="Trinity group (stránka neexistuje)"/>
              </a:rPr>
              <a:t>Trinity</a:t>
            </a:r>
            <a:r>
              <a:rPr lang="sk-SK" sz="2200" dirty="0" smtClean="0">
                <a:hlinkClick r:id="rId7" tooltip="Trinity group (stránka neexistuje)"/>
              </a:rPr>
              <a:t> </a:t>
            </a:r>
            <a:r>
              <a:rPr lang="sk-SK" sz="2200" dirty="0" err="1" smtClean="0">
                <a:hlinkClick r:id="rId7" tooltip="Trinity group (stránka neexistuje)"/>
              </a:rPr>
              <a:t>group</a:t>
            </a:r>
            <a:r>
              <a:rPr lang="sk-SK" sz="2200" dirty="0" smtClean="0"/>
              <a:t> za album Na tisícich miestach</a:t>
            </a:r>
          </a:p>
          <a:p>
            <a:r>
              <a:rPr lang="sk-SK" sz="2200" dirty="0" smtClean="0">
                <a:hlinkClick r:id="rId8" tooltip="2008"/>
              </a:rPr>
              <a:t>2008</a:t>
            </a:r>
            <a:r>
              <a:rPr lang="sk-SK" sz="2200" dirty="0" smtClean="0"/>
              <a:t>: </a:t>
            </a:r>
            <a:r>
              <a:rPr lang="sk-SK" sz="2200" dirty="0" smtClean="0">
                <a:hlinkClick r:id="rId9" tooltip="Coca-Cola Popstar (Slovensko)"/>
              </a:rPr>
              <a:t>Coca-Cola </a:t>
            </a:r>
            <a:r>
              <a:rPr lang="sk-SK" sz="2200" dirty="0" err="1" smtClean="0">
                <a:hlinkClick r:id="rId9" tooltip="Coca-Cola Popstar (Slovensko)"/>
              </a:rPr>
              <a:t>PopStar</a:t>
            </a:r>
            <a:endParaRPr lang="sk-SK" sz="2200" dirty="0" smtClean="0"/>
          </a:p>
          <a:p>
            <a:r>
              <a:rPr lang="sk-SK" sz="2200" dirty="0" smtClean="0">
                <a:hlinkClick r:id="rId10" tooltip="2009"/>
              </a:rPr>
              <a:t>2009</a:t>
            </a:r>
            <a:r>
              <a:rPr lang="sk-SK" sz="2200" dirty="0" smtClean="0"/>
              <a:t>: </a:t>
            </a:r>
            <a:r>
              <a:rPr lang="sk-SK" sz="2200" dirty="0" smtClean="0">
                <a:hlinkClick r:id="rId11" tooltip="Zlatý slávik"/>
              </a:rPr>
              <a:t>Zlatý slávik</a:t>
            </a:r>
            <a:r>
              <a:rPr lang="sk-SK" sz="2200" dirty="0" smtClean="0"/>
              <a:t> – Objav roka</a:t>
            </a:r>
          </a:p>
          <a:p>
            <a:r>
              <a:rPr lang="sk-SK" sz="2200" dirty="0" smtClean="0">
                <a:hlinkClick r:id="rId12" tooltip="2018"/>
              </a:rPr>
              <a:t>2018</a:t>
            </a:r>
            <a:r>
              <a:rPr lang="sk-SK" sz="2200" dirty="0" smtClean="0"/>
              <a:t>: </a:t>
            </a:r>
            <a:r>
              <a:rPr lang="sk-SK" sz="2200" dirty="0" smtClean="0">
                <a:hlinkClick r:id="rId13" tooltip="Osobnosť televíznej obrazovky"/>
              </a:rPr>
              <a:t>OTO</a:t>
            </a:r>
            <a:r>
              <a:rPr lang="sk-SK" sz="2200" dirty="0" smtClean="0"/>
              <a:t>, kategória speváčka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66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34</Words>
  <Application>Microsoft Office PowerPoint</Application>
  <PresentationFormat>Širokouhlá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Ión</vt:lpstr>
      <vt:lpstr>Mária Čírová </vt:lpstr>
      <vt:lpstr>Prezentácia programu PowerPoint</vt:lpstr>
      <vt:lpstr> Albumy </vt:lpstr>
      <vt:lpstr> Albumy </vt:lpstr>
      <vt:lpstr> Albumy </vt:lpstr>
      <vt:lpstr> Albumy </vt:lpstr>
      <vt:lpstr> Albumy </vt:lpstr>
      <vt:lpstr>Prezentácia programu PowerPoint</vt:lpstr>
      <vt:lpstr>Ocenenia</vt:lpstr>
      <vt:lpstr>Diskografia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cirova</dc:title>
  <dc:creator>Miloš</dc:creator>
  <cp:lastModifiedBy>Miloš</cp:lastModifiedBy>
  <cp:revision>13</cp:revision>
  <dcterms:created xsi:type="dcterms:W3CDTF">2022-12-05T19:42:21Z</dcterms:created>
  <dcterms:modified xsi:type="dcterms:W3CDTF">2022-12-13T05:05:34Z</dcterms:modified>
</cp:coreProperties>
</file>