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1" r:id="rId2"/>
    <p:sldId id="316" r:id="rId3"/>
    <p:sldId id="285" r:id="rId4"/>
    <p:sldId id="312" r:id="rId5"/>
    <p:sldId id="315" r:id="rId6"/>
    <p:sldId id="286" r:id="rId7"/>
    <p:sldId id="284" r:id="rId8"/>
    <p:sldId id="287" r:id="rId9"/>
    <p:sldId id="289" r:id="rId10"/>
    <p:sldId id="291" r:id="rId11"/>
    <p:sldId id="308" r:id="rId12"/>
    <p:sldId id="293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4" r:id="rId21"/>
    <p:sldId id="307" r:id="rId22"/>
    <p:sldId id="306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sk-SK" smtClean="0"/>
              <a:t>Ak chcete pridať obrázok, kliknite na ikonu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1452BF6B-0066-4398-A6CF-8DE44FBC40B5}" type="datetimeFigureOut">
              <a:rPr lang="sk-SK" smtClean="0"/>
              <a:t>26. 11. 2020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1.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http://img.ephoto.sk/data/users/17519/photos/81eed2916a524107080f93b8a9a19525d7f08f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9" y="1556098"/>
            <a:ext cx="3534602" cy="530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aucnechodniky.sk/obrazky/zoodata/orolkralovsk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20888"/>
            <a:ext cx="4113833" cy="27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galeriaslovakia.sk/Upload/Image/Galeria/276/1320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" t="10054" r="5967" b="9140"/>
          <a:stretch/>
        </p:blipFill>
        <p:spPr bwMode="auto">
          <a:xfrm>
            <a:off x="560439" y="1356852"/>
            <a:ext cx="8037872" cy="492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9443" y="404664"/>
            <a:ext cx="7125113" cy="924475"/>
          </a:xfrm>
        </p:spPr>
        <p:txBody>
          <a:bodyPr/>
          <a:lstStyle/>
          <a:p>
            <a:pPr algn="ctr"/>
            <a:r>
              <a:rPr lang="sk-SK" b="1" dirty="0" smtClean="0"/>
              <a:t>10.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41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11.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https://encrypted-tbn3.gstatic.com/images?q=tbn:ANd9GcT0X4iAsbhk3KzuY9cegV-9DN6OLcXpLP0yWLfFFdAqqEdWaY8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12.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www.hlasek.com/foto/otis_tarda_bj33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6875" y="217241"/>
            <a:ext cx="7162955" cy="979511"/>
          </a:xfrm>
        </p:spPr>
        <p:txBody>
          <a:bodyPr/>
          <a:lstStyle/>
          <a:p>
            <a:pPr algn="ctr"/>
            <a:r>
              <a:rPr lang="sk-SK" b="1" dirty="0" smtClean="0"/>
              <a:t>13.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http://polovnictvo.pluska.sk/images/gallery/polovnictvo-rybarstvo/zver/2011/poslismrtistra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602166" cy="430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14.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http://cdn3.az-europe.eu/data/albumy/ZVER/5000/378/MAIN/profile.jpg?739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41990"/>
            <a:ext cx="6804248" cy="510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9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15.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http://polovnictvo.pluska.sk/images/gallery/polovnictvo-rybarstvo/zver/2009/hus-di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676875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16.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6" name="Picture 4" descr="http://www.nahuby.sk/images/fotosutaz/2010/01/30/Passer-domesticus/marta_e_186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416824" cy="556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7125113" cy="924475"/>
          </a:xfrm>
        </p:spPr>
        <p:txBody>
          <a:bodyPr/>
          <a:lstStyle/>
          <a:p>
            <a:pPr algn="ctr"/>
            <a:r>
              <a:rPr lang="sk-SK" b="1" dirty="0" smtClean="0"/>
              <a:t>17.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170" name="Picture 2" descr="http://www.naturfoto.cz/fotografie/auer/lastovicka-domova-obycajna-xxx2z8h4739m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58" y="1268760"/>
            <a:ext cx="6127142" cy="408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data.az-europe.eu/data/albumy/ZVER/5000/290/MAIN/profile.jpg?4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00339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1475656" y="5933525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0334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18.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BQUEBQUFRQUFBQUFBYUFBQUFBQVFBQUFBQXHCYeFxkkGRQUHy8gIycpLCwsFR4xNTAqNSYsLCkBCQoKDgwOFw8PFykcHCQpLCksKSksLCkpLCwpKSksLCwpLCksKSksLCwsKSkpKSwsLCwpKSksKSkpKSwpKSwsLP/AABEIAMEBBQMBIgACEQEDEQH/xAAcAAADAAMBAQEAAAAAAAAAAAAAAQIDBAUGBwj/xAA/EAABAwIEAwQHBgUCBwAAAAABAAIRAyEEEjFBBVFhBiJxgRMyQpGhsfAzUmJywdEHFCPh8YKyNUNTY6Kz0v/EABoBAAMBAQEBAAAAAAAAAAAAAAABAgMEBQb/xAAnEQEAAgICAgEDBAMAAAAAAAAAAQIDESExBBJBEzJRImFxkQVC0f/aAAwDAQACEQMRAD8AoKlDSqC+USoBOEgmpBJJpFEgJJIU7ASTSRsHCYCAmmBCcICaZmAqAUhUgxCITTT2E5UsqpIpBMJQqKUJkUIhNJIBCSEGaalMIBwiEJpAoSIVIQGJwTVOSTDGFQQEwntJoSQVOwCUiUiVJKUg5RKmUpSNUolSCmEBQKoFQqATCgUwpCoJ7Ck0gmmZolCEgcpFCEAkFNIlAShBSlMjQlKEjCaSaYMJhShAUhKUpQA5CTihMiAThATUESSZSKAkhQVkJUFAQUKoRCRkqSCYQDCoBIBUEAAKgEAJhMwFSEigCUSkhMGhDGkkBoJJMAC5J5ALF2tq/wAi1jXw6tUGbKCCGN2zc3H3eO2mPFbJOqhdSqBdxA8TC5mI7R0W+0XH8IP6rxnFO0TqhN/oLjvxpOq9XH/j6xH65J9FHaqj+L3D91t0uL0nGA6DyIIXyr+cPMrZw/GCw6n5q7eDj+DfVm1AdDKpfN6Paos0Omhb8rr1XZntM3EgtdAqNkxs5v3hy1Flw5vEtjj2jmA76EkFchCUSpJSlGguUSpCaNAOKEnIT0FoSCazIKSqSIQEkqVRCUIBJkIhVCDQAqATAVZUgkKoTDVQCDIBUgNVBqAlJWQpISBJNaSQAJJsAFdKiXGB79gOZV1Ma2n3WXO7tzbbkOiVp1Cq09nQwtRuGBeb1INxfIN45+P0flnEOJHF44GpdtSoAQTsTAEkj5r13Gq59BUM5Zab66XI0XzEYoseHCxaQQeoK9L/ABOP78kzz0rLMRqsPpeL/gs57yaNQNYbgkGBzABufetN38FnB8Or26U/7r6P2M7RMxOFa+mZLQGuG4dFwRtzXTxVe+k+IP7L1JyTHCYq+NcV/g1iKbQaL21nTdsZLcwT7l4zi/B69F0VqDqUQJyEN6EOHdPvX6cFQRZczHYdjpzRpeRZL6uj9X5k9HZdvsjivRV88FwgggEC3Ikg9PcvU9tuOYczQwdNlSo45XPDBF7w3mZ3Wpw/spUyAVKuTmGXM7XNjZLJlrFf1/JdO/hu0NB5jP6N3KpAE9H+r74XRJXnaXZFoN61U+AYP0K7tCnlY1gMhogTExM3IAnVeTl+n/onhkQEJgLFIQE4QGpAnIWdmGHtOhCXtC/SUNCcKgEQoQmEiFcJQg2MhKFlypZUBACcK4QAmEgKg1UGqgEgkNTDVYCcJGmEKoSIQaShlMuMD/CtlIuIA1KVerlBa2De5iSefh9c04jaq12WIxfdDKem5GrjzJXKquDd/jKyV8QQDvtyAXJrFx3jw1W1cUyuZ02KuNkQNDIPVeH4/wAH9E4Fklh53g8iV6l4b9WWMUwes8/7rt8atsVtx/SLTEuF2Q7WVMDVzMlzDZ7JgHr4hfU+GfxLo1pD25biA60g6L59X7Kis7+iQx242PXolS7C1nGM1MxqJI8jAXdky4o++fWU138PqmP49SpMzuqNa3KXR0FzHP8AuvlPar+IdbE5qdMGjT0InvuHJxGngPBcbi/DKuHcWVWuYZtOjhtDvaWDgfDfT4ljD6pOZ/5WjMffEeacVpEe+9wc2np6bsZwDK0V6g7zvUHJv3vE/LxXrIVNZAgWjRGVeLlyTktNpQlMKg1MNWWwUKg1XTpEmAslegxoBe94I9hj4aTMCSNUbVWs2Qyk6JDcwmNYHmVlx2LDW5WWOhIgeQXPxfGJtcAWA6clyMXxO55xbx6IjHNp5bRWKtrF8UgiOqF5844T380626+KF0fS/Ybe6CoKGqwuRziEoVIQZQlCqE0BEIAVJgJgoTAThMNSAAVQmAnCDTCQZJgXJsFT3ACXENA1JMALYw/FG0qjWGm5rnQTMnElk3d6HShTi81HBx5bLWmKb9HEbN2DyDvnKTrzjl+64+OxrWzFotyj+69k/C4DEtOSoSZMxUc1xMxdoIJHwNl4zjvYNwJfRfmv3WVLZR0DRHwXZTxojuzSZ44hw6+Nk6225eS1n1+S1cbTdTOVwdJ63PnoB4XWreJn3aDoOZ6rsr48fljNnRY2/e0VOqDay5dCqdRIG8/EqGYl9Z2TDD0hEZqhtTZPM7/Wq6K1rjhOpmXruCNJuLdefvXRy5XzzWrwyj6NgBOZ0CTsSNSAdFvATtK+Y87LF7zLsx11Dp/yNPE0wysxtVouA8TB5jkvC8B7OHDYvEh4jIQxl57jiXgz+UMXvOGWcBouRWqh9R7wIzuJ8gAxp8w0HzWHg5skRem+E54jUJhEJgJgLqcqYVsZPgBJPILLRw03JgfUrV4rjGNaWtIAAkyJkhHfS603yqtimiSw5cojUyZ1K4eIxpJdmM6EbSsbsRLDy1E81yq2JnTa2xXXixflt023YsXkwduS5dTEGZFwFhfVJ1UNf8Ntl0xSIgNrGYkGIEW3vPVC1KlQ6m/6JJRTUJ0+mhWEgFQC8xkEwE4TAQooRCqEoSBQmAiEwgjhMBCAgKCtjJ5AAEkkw1rRq5xOgHNYy6LlbDqbWAGsAXWLaDrtB9l9f7xG1PQTJkkRrjx+8/sqI2xEy0Ppn0FO8Yl7f61TY/ydJ32Yv9s6De0Cy8vxLizWtdToDK3V7plz3SZdUqG7j42GndNzl49xV1R5c9xdqMxPLYR8gLb5QbeZxGLE22i9rco2bO0XOznaL1ceL+lTOuIIV3sdna4sdzEgwdgNb9Yn8S7PCO21ekQKpNenplJGYn8wFz+G56Lzbna7CYO0E7EkC/Q3P3Cpr4prLO1iMvtRyy7D80D/ALa6fWNIh9Bx+Mo4lncLS5wsw90zuIHeJ6BeLxmGqBxBpuEbCBPUmcrGeJWpRpVar81Jjm6Q55gNERaP0XXwnZZs5qxNV2t/VB6BctvIph7lp6ezl0eEGqZrvzN2pUXSDyDqg7oHhPkvT4ChlaGsAptGjWiAPPUnrqs1LBBug+CzBsLyfI8y2Xj4bVpEdNrDWW9SN7Bc2lUhblGuBcmAJJOwAuT4Ly8kzZfToYiplab94gtHSbSPASfcuYGRYKxVzgOgiRYHWNRPUi6eVdeHH9Oup7ceS3tKQFdhd3u5rHWxbKbC9xkAxby/fVczH8TEGzZNwdSI2byH7Lasex1p+Wzj+J3jYi3hsFwcTi9Z36301Wli+IH9x5rQrYkuMzJ3/wALtx4tK22a9a3dte19juSVoPeLzZU6mfIrJToAt10sumvBxG2AGd4TDHAbxzTa0B12z+/NZqRsSYM6omT01oteQhZCSdHZYQjY0+mgKgEgqXksQAqSTS2YQhIlIjTAUynKYNCFmo0hlNSoctNupNgTrlBNup/unEbnUHEbZcO3I3OddWk6N/F48uWvJeZ4/wAbDZBPl7Rndx2+tRKvjHH3VJFMhrW6vccrWjnfT530bqvOVK4a7ugufrmc2XzrLKZsznmffeHL2MOKKRyufxDFX9JUuRkBgAu7oPIMFi48g3/SRotJ76bDDiXuE91mt9ZdYMnfQ/ea7VZ6+GrPJJzNkd4yXPcDs6obx+EZW/hWbA8MDYEfBaXzxWBFGpRwlSqe6BRbECDLgOQfAyjowNC7WA4Cyn7IJ5kLo4fDiOXwWdtNeVm8m1/lrFYhFJkBW4+aotUinuvPtZpEBxhHwTyrE+ss45OeGVt9FsUaOYR7Ptfij2R0m58huY1sDTNS4sz733hyZ+/uvp2Gsiw8AAt6Y/Wdy5smT4hJC0cfie64MOU8+X0JWvxXiALsjT6oJPIu2Hl9aLluxt4M8+ndi/jcrprjmY2zrVgxGJPog15jS2vtTBA20WhicdmJAEj73ONLHRbnFK7X5W02xILnmJIuY67bLUw+CdUnKG5GkB73nI1s3kzfyAK6sURrpW3Lq1un1KhrrWV4yiA4hjg/XvAQCByBuFhZbouz4OJbTehjmFkwrIOvlz81ipuMSNLT4rJzO4WcyrasSd4E8t1fDeH1Kzopi0947NG8/strh3Z2pXOYwxp1JnwtzXseHcNbRphjNtSdSeZWOTNERqO03tpp4fs7RY2C0PO5KF1XJLj9rflluVNVKAqlQagiUpQkYlKUiUpSByqlY5SxVdtJpdVcGACSXaAbF3jsNTsrrSbTwcRtkfUgSdBrcCBzJOgXm+NcXBeA4k37lITJPPKLj3T+Var8fWxRy4eaVIuANd4h73GwyN2J2Fzyyrq8M7NsoEyHZ/ac/wBc+M+r4e9ejjx1wxue18Q0cJwupVILu5Hqgez4bNPhJ/EuxR4IymNJK6AqACGhQb6qb5o+ZP2iBTwjXNi19VR4K3UQkBGlkzVMarGctbRqSi7Wr4OFjYRssXFsI+o3uvhwuBoD0MLguoYuno1rxOzjl8ydLnxKwnBF+pXF3pIlIi07BcbBMxbwMwphp5O1AMRaYFj9Fd2lRcW/1CD0aCBHL6hc9vG9Z1Mq+rEOFieJF1qYt8Yi1gCtV2DqPdLg97P+mKbw0/mIguHSV6yhRbTbDAGNGwEefVcXHYuo+7czGEWcZyASQS8jT6iV6GD0j7axGvmWE3mzDX43WYQ0tLNAB6PLoRYDYRZZMR2he5sQGHfKdY6yY8AvP+kdnLi7M0yGmMs/iIk381lDjMnSD8FvetZ+ILTMyoN9t+aw13kDoDm+U330WMVJ1EaiPfEJlxg7fNHqqIKvjS0RSLYcJvd03m+wWGljMtP0ZJ1LpiM0jc9FgqU58NYGvWFqVpJvczAJ1jkVVccQNaP0pvb+ydOj3vKeitoAF/csjZce50HIdVUz+BpkwtO0C95/wt7B8PqVXkMbYWJMhs8id/BZeE8LdUfLQQwd0v0FrnLz5L2dNgAgCANAFyZMnrJTbScLRyMa37oAWWUklyMg5ClxTVBQTUhChSpSLkipKAeZNjSTAEkqWNlZMTjWUG98xMd0eu+bgGJgdBPmujDgnJz1Bsghgkd53P2W+E6nr7ly6/Bm4ioC7+pku7M4ikwn2qh+90EuOlltw5160027UWWefzuvkHvd5FU+vIDQA1rfVY2zW+A59Tc8112zUxR60g+maiWUhFG7oj0sZSB92k0fZN/8jubwsEqZTXBa83nchQKcqQiVIVKRKSSRGVL2Agg3BEEcwmhMnN4afQ1TQd6rpfRPP7zP1/yusCtPHYP0jY0cDmY7drhoVscNr+nacrSKrPtaY2O7mblvlaVrMfUr7R3Hap55ZSQBfReS4vxOGmgzvMzEZryRqG+ROu9l0e0HFIHo2kXBLj0B0+BXl6re+0Sb3j3SZWmCnzJaZKTxJB2gA8riZHgslwL3ub+FvipxDsrXReY9wmZ+Cj08k3iYXZpcQwvrEG+mp6zusrHg2mOU2WNrstnCR+vND6cx7Tdo2JF5RKoVlIJm+g7vgIUOwwdYA357LPlBHPRZKdOXAanzNyeW5Wc3Nq0cAGAAgOJsNZJ5WuvQ8L7KtjNXEkizQSAPEi8rf4ZwhtPvEd/xnL4R0XSlcmTPM8RLO1/iCp0w1oa0QAIAGgA5KgkmudkYKEkINLkIchUDBRKgFEpEslVSpTJJDWgS5xMBo5knRa764Gskmwa0S5x5NH7wBuQuZiMVUrO9GwhrWnvObdjCNmn/AJlT8Rs3YD2unFhiY978QqIb2K43LvRYRuZw9ao6waPvGfUHj3jsBYoweFFM5pNSqdartROopj2R11KWFw7abMrBA15kndzjueqySnl8ibfprxB7VKJSlC5QoOTzKQhM1gpypCYQSkICaASE6pygFwIBOUHKSJiYsOStjJMXHXYXifCd7eaNHFZlrV+JUacio5xcNWsiB0LjvbYWXKqcRaS6pTYaZeDl3cRs5w1+uoXPrwGB0Fj6eamTmgvqHMXEHQAAwDcydwAtXEVMoLtoIPdvlkC1/ukDyK74rWI1VWtNd1QuMkkmN/Afp81NRxJbvB8LEQfkFAr5Tfe8xrJmVYqfX6LaIEMrTMg7/UrVqYeD567gjTwW011hKx5CDpbcJq0xVaROlwfqUClGp+vLZZqVGTqR5fqhmEaT3e8TaL+Wmqzm8Gc92QD4QeexXU4Hw5z6jas5GMIgCDndBBvyGk7ra4b2bAafTXJjujaDMk7yBEdV3GtAAAAAAgAWAA2AXHkzRHFUWt8QaEpRK5WRppJqgaEkIBOQhyFRsQcnsTy0ExJ2E3gczFutgcQKJTjiUsRwliC6XO+0qNkEi/8ASpzdjOZ1N95cclKkGtDWgNAsALAJyiVV72v2qZ2JRKSSgKBVAqAqCDWnKGMnT9kOEAucQwDUuMX5Aak9AgzVaAk6D6jxWpjeIU6TZc7MSAQ0WN9JnSV5XtHiA5w9L/ULG3aPVDtSIGsWExstceObyHsGYxvty2DB5ATY5iI0+Y1V1ON0g13og2o4NJu7OGkXymI0ETA8IXhsCXy44l5yHKXU2uOYjZrtYAm2sTotlmJgHLaTYTAvpbUmAeXVaT4/7qht4HFOe701V7hrkZpM+s4DYmYldN+PMgABhMXE72kk6m88l5zEVjnESBFzAJNwbmeUfRVvxoLWgy71tepIHzW04vbk4lWLxIqNlu7rbZsrokgc41+Wi1cU8uaRuZEDyt8PgsTLEtnS3OLfssocS8uNs0SALSBE/JbRGg1qlGRB2iCFlptjWI58oP171ke3cD68dlBbJ70TzlEyOmVpjSFkFW2n9lhGCnQm+y28FwzM8AS6+/zOvzWVskRG1bOhhXVCA0SfG3UmNrr0nDuFtpD7zt3fOFnweEFNsACdyAspXn5Ms24jpna2+IMlSSgqZWTM0AqZQnAZAU1AKoFMKlKUkIAcUKXIVBqBNCFoRJoQpAQhCDCoJITNpY77an9c10OMa0vr2XIQtLdVaQ52H/4lQ/OP/WF4ziH2jvzVP95QhdHj9x/H/St0xVPtf9TP9jV2meq3xP8AspoQui3UfwVWLEeqz8v6ha1P9P3TQlXowPW+ua2QhCpULHqnw/ULVfqPD/5QhSctyl+/yXV7Mes/65IQuPL9slPT0BUlCFwwySVKEKiJNCEA0wmhBBCEJhLk0IT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hQSEBUUEBQUEBQUFRQUFBQUFBYUFBQUFBQVFBQUFBQXHCYeFxkkGRQUHy8gIycpLCwsFR4xNTAqNSYsLCkBCQoKDgwOFw8PFykcHCQpLCksKSksLCkpLCwpKSksLCwpLCksKSksLCwsKSkpKSwsLCwpKSksKSkpKSwpKSwsLP/AABEIAMEBBQMBIgACEQEDEQH/xAAcAAADAAMBAQEAAAAAAAAAAAAAAQIDBAUGBwj/xAA/EAABAwIEAwQHBgUCBwAAAAABAAIRAyEEEjFBBVFhBiJxgRMyQpGhsfAzUmJywdEHFCPh8YKyNUNTY6Kz0v/EABoBAAMBAQEBAAAAAAAAAAAAAAABAgMEBQb/xAAnEQEAAgICAgEDBAMAAAAAAAAAAQIDESExBBJBEzJRImFxkQVC0f/aAAwDAQACEQMRAD8AoKlDSqC+USoBOEgmpBJJpFEgJJIU7ASTSRsHCYCAmmBCcICaZmAqAUhUgxCITTT2E5UsqpIpBMJQqKUJkUIhNJIBCSEGaalMIBwiEJpAoSIVIQGJwTVOSTDGFQQEwntJoSQVOwCUiUiVJKUg5RKmUpSNUolSCmEBQKoFQqATCgUwpCoJ7Ck0gmmZolCEgcpFCEAkFNIlAShBSlMjQlKEjCaSaYMJhShAUhKUpQA5CTihMiAThATUESSZSKAkhQVkJUFAQUKoRCRkqSCYQDCoBIBUEAAKgEAJhMwFSEigCUSkhMGhDGkkBoJJMAC5J5ALF2tq/wAi1jXw6tUGbKCCGN2zc3H3eO2mPFbJOqhdSqBdxA8TC5mI7R0W+0XH8IP6rxnFO0TqhN/oLjvxpOq9XH/j6xH65J9FHaqj+L3D91t0uL0nGA6DyIIXyr+cPMrZw/GCw6n5q7eDj+DfVm1AdDKpfN6Paos0Omhb8rr1XZntM3EgtdAqNkxs5v3hy1Flw5vEtjj2jmA76EkFchCUSpJSlGguUSpCaNAOKEnIT0FoSCazIKSqSIQEkqVRCUIBJkIhVCDQAqATAVZUgkKoTDVQCDIBUgNVBqAlJWQpISBJNaSQAJJsAFdKiXGB79gOZV1Ma2n3WXO7tzbbkOiVp1Cq09nQwtRuGBeb1INxfIN45+P0flnEOJHF44GpdtSoAQTsTAEkj5r13Gq59BUM5Zab66XI0XzEYoseHCxaQQeoK9L/ABOP78kzz0rLMRqsPpeL/gs57yaNQNYbgkGBzABufetN38FnB8Or26U/7r6P2M7RMxOFa+mZLQGuG4dFwRtzXTxVe+k+IP7L1JyTHCYq+NcV/g1iKbQaL21nTdsZLcwT7l4zi/B69F0VqDqUQJyEN6EOHdPvX6cFQRZczHYdjpzRpeRZL6uj9X5k9HZdvsjivRV88FwgggEC3Ikg9PcvU9tuOYczQwdNlSo45XPDBF7w3mZ3Wpw/spUyAVKuTmGXM7XNjZLJlrFf1/JdO/hu0NB5jP6N3KpAE9H+r74XRJXnaXZFoN61U+AYP0K7tCnlY1gMhogTExM3IAnVeTl+n/onhkQEJgLFIQE4QGpAnIWdmGHtOhCXtC/SUNCcKgEQoQmEiFcJQg2MhKFlypZUBACcK4QAmEgKg1UGqgEgkNTDVYCcJGmEKoSIQaShlMuMD/CtlIuIA1KVerlBa2De5iSefh9c04jaq12WIxfdDKem5GrjzJXKquDd/jKyV8QQDvtyAXJrFx3jw1W1cUyuZ02KuNkQNDIPVeH4/wAH9E4Fklh53g8iV6l4b9WWMUwes8/7rt8atsVtx/SLTEuF2Q7WVMDVzMlzDZ7JgHr4hfU+GfxLo1pD25biA60g6L59X7Kis7+iQx242PXolS7C1nGM1MxqJI8jAXdky4o++fWU138PqmP49SpMzuqNa3KXR0FzHP8AuvlPar+IdbE5qdMGjT0InvuHJxGngPBcbi/DKuHcWVWuYZtOjhtDvaWDgfDfT4ljD6pOZ/5WjMffEeacVpEe+9wc2np6bsZwDK0V6g7zvUHJv3vE/LxXrIVNZAgWjRGVeLlyTktNpQlMKg1MNWWwUKg1XTpEmAslegxoBe94I9hj4aTMCSNUbVWs2Qyk6JDcwmNYHmVlx2LDW5WWOhIgeQXPxfGJtcAWA6clyMXxO55xbx6IjHNp5bRWKtrF8UgiOqF5844T380626+KF0fS/Ybe6CoKGqwuRziEoVIQZQlCqE0BEIAVJgJgoTAThMNSAAVQmAnCDTCQZJgXJsFT3ACXENA1JMALYw/FG0qjWGm5rnQTMnElk3d6HShTi81HBx5bLWmKb9HEbN2DyDvnKTrzjl+64+OxrWzFotyj+69k/C4DEtOSoSZMxUc1xMxdoIJHwNl4zjvYNwJfRfmv3WVLZR0DRHwXZTxojuzSZ44hw6+Nk6225eS1n1+S1cbTdTOVwdJ63PnoB4XWreJn3aDoOZ6rsr48fljNnRY2/e0VOqDay5dCqdRIG8/EqGYl9Z2TDD0hEZqhtTZPM7/Wq6K1rjhOpmXruCNJuLdefvXRy5XzzWrwyj6NgBOZ0CTsSNSAdFvATtK+Y87LF7zLsx11Dp/yNPE0wysxtVouA8TB5jkvC8B7OHDYvEh4jIQxl57jiXgz+UMXvOGWcBouRWqh9R7wIzuJ8gAxp8w0HzWHg5skRem+E54jUJhEJgJgLqcqYVsZPgBJPILLRw03JgfUrV4rjGNaWtIAAkyJkhHfS603yqtimiSw5cojUyZ1K4eIxpJdmM6EbSsbsRLDy1E81yq2JnTa2xXXixflt023YsXkwduS5dTEGZFwFhfVJ1UNf8Ntl0xSIgNrGYkGIEW3vPVC1KlQ6m/6JJRTUJ0+mhWEgFQC8xkEwE4TAQooRCqEoSBQmAiEwgjhMBCAgKCtjJ5AAEkkw1rRq5xOgHNYy6LlbDqbWAGsAXWLaDrtB9l9f7xG1PQTJkkRrjx+8/sqI2xEy0Ppn0FO8Yl7f61TY/ydJ32Yv9s6De0Cy8vxLizWtdToDK3V7plz3SZdUqG7j42GndNzl49xV1R5c9xdqMxPLYR8gLb5QbeZxGLE22i9rco2bO0XOznaL1ceL+lTOuIIV3sdna4sdzEgwdgNb9Yn8S7PCO21ekQKpNenplJGYn8wFz+G56Lzbna7CYO0E7EkC/Q3P3Cpr4prLO1iMvtRyy7D80D/ALa6fWNIh9Bx+Mo4lncLS5wsw90zuIHeJ6BeLxmGqBxBpuEbCBPUmcrGeJWpRpVar81Jjm6Q55gNERaP0XXwnZZs5qxNV2t/VB6BctvIph7lp6ezl0eEGqZrvzN2pUXSDyDqg7oHhPkvT4ChlaGsAptGjWiAPPUnrqs1LBBug+CzBsLyfI8y2Xj4bVpEdNrDWW9SN7Bc2lUhblGuBcmAJJOwAuT4Ly8kzZfToYiplab94gtHSbSPASfcuYGRYKxVzgOgiRYHWNRPUi6eVdeHH9Oup7ceS3tKQFdhd3u5rHWxbKbC9xkAxby/fVczH8TEGzZNwdSI2byH7Lasex1p+Wzj+J3jYi3hsFwcTi9Z36301Wli+IH9x5rQrYkuMzJ3/wALtx4tK22a9a3dte19juSVoPeLzZU6mfIrJToAt10sumvBxG2AGd4TDHAbxzTa0B12z+/NZqRsSYM6omT01oteQhZCSdHZYQjY0+mgKgEgqXksQAqSTS2YQhIlIjTAUynKYNCFmo0hlNSoctNupNgTrlBNup/unEbnUHEbZcO3I3OddWk6N/F48uWvJeZ4/wAbDZBPl7Rndx2+tRKvjHH3VJFMhrW6vccrWjnfT530bqvOVK4a7ugufrmc2XzrLKZsznmffeHL2MOKKRyufxDFX9JUuRkBgAu7oPIMFi48g3/SRotJ76bDDiXuE91mt9ZdYMnfQ/ea7VZ6+GrPJJzNkd4yXPcDs6obx+EZW/hWbA8MDYEfBaXzxWBFGpRwlSqe6BRbECDLgOQfAyjowNC7WA4Cyn7IJ5kLo4fDiOXwWdtNeVm8m1/lrFYhFJkBW4+aotUinuvPtZpEBxhHwTyrE+ss45OeGVt9FsUaOYR7Ptfij2R0m58huY1sDTNS4sz733hyZ+/uvp2Gsiw8AAt6Y/Wdy5smT4hJC0cfie64MOU8+X0JWvxXiALsjT6oJPIu2Hl9aLluxt4M8+ndi/jcrprjmY2zrVgxGJPog15jS2vtTBA20WhicdmJAEj73ONLHRbnFK7X5W02xILnmJIuY67bLUw+CdUnKG5GkB73nI1s3kzfyAK6sURrpW3Lq1un1KhrrWV4yiA4hjg/XvAQCByBuFhZbouz4OJbTehjmFkwrIOvlz81ipuMSNLT4rJzO4WcyrasSd4E8t1fDeH1Kzopi0947NG8/strh3Z2pXOYwxp1JnwtzXseHcNbRphjNtSdSeZWOTNERqO03tpp4fs7RY2C0PO5KF1XJLj9rflluVNVKAqlQagiUpQkYlKUiUpSByqlY5SxVdtJpdVcGACSXaAbF3jsNTsrrSbTwcRtkfUgSdBrcCBzJOgXm+NcXBeA4k37lITJPPKLj3T+Var8fWxRy4eaVIuANd4h73GwyN2J2Fzyyrq8M7NsoEyHZ/ac/wBc+M+r4e9ejjx1wxue18Q0cJwupVILu5Hqgez4bNPhJ/EuxR4IymNJK6AqACGhQb6qb5o+ZP2iBTwjXNi19VR4K3UQkBGlkzVMarGctbRqSi7Wr4OFjYRssXFsI+o3uvhwuBoD0MLguoYuno1rxOzjl8ydLnxKwnBF+pXF3pIlIi07BcbBMxbwMwphp5O1AMRaYFj9Fd2lRcW/1CD0aCBHL6hc9vG9Z1Mq+rEOFieJF1qYt8Yi1gCtV2DqPdLg97P+mKbw0/mIguHSV6yhRbTbDAGNGwEefVcXHYuo+7czGEWcZyASQS8jT6iV6GD0j7axGvmWE3mzDX43WYQ0tLNAB6PLoRYDYRZZMR2he5sQGHfKdY6yY8AvP+kdnLi7M0yGmMs/iIk381lDjMnSD8FvetZ+ILTMyoN9t+aw13kDoDm+U330WMVJ1EaiPfEJlxg7fNHqqIKvjS0RSLYcJvd03m+wWGljMtP0ZJ1LpiM0jc9FgqU58NYGvWFqVpJvczAJ1jkVVccQNaP0pvb+ydOj3vKeitoAF/csjZce50HIdVUz+BpkwtO0C95/wt7B8PqVXkMbYWJMhs8id/BZeE8LdUfLQQwd0v0FrnLz5L2dNgAgCANAFyZMnrJTbScLRyMa37oAWWUklyMg5ClxTVBQTUhChSpSLkipKAeZNjSTAEkqWNlZMTjWUG98xMd0eu+bgGJgdBPmujDgnJz1Bsghgkd53P2W+E6nr7ly6/Bm4ioC7+pku7M4ikwn2qh+90EuOlltw5160027UWWefzuvkHvd5FU+vIDQA1rfVY2zW+A59Tc8112zUxR60g+maiWUhFG7oj0sZSB92k0fZN/8jubwsEqZTXBa83nchQKcqQiVIVKRKSSRGVL2Agg3BEEcwmhMnN4afQ1TQd6rpfRPP7zP1/yusCtPHYP0jY0cDmY7drhoVscNr+nacrSKrPtaY2O7mblvlaVrMfUr7R3Hap55ZSQBfReS4vxOGmgzvMzEZryRqG+ROu9l0e0HFIHo2kXBLj0B0+BXl6re+0Sb3j3SZWmCnzJaZKTxJB2gA8riZHgslwL3ub+FvipxDsrXReY9wmZ+Cj08k3iYXZpcQwvrEG+mp6zusrHg2mOU2WNrstnCR+vND6cx7Tdo2JF5RKoVlIJm+g7vgIUOwwdYA357LPlBHPRZKdOXAanzNyeW5Wc3Nq0cAGAAgOJsNZJ5WuvQ8L7KtjNXEkizQSAPEi8rf4ZwhtPvEd/xnL4R0XSlcmTPM8RLO1/iCp0w1oa0QAIAGgA5KgkmudkYKEkINLkIchUDBRKgFEpEslVSpTJJDWgS5xMBo5knRa764Gskmwa0S5x5NH7wBuQuZiMVUrO9GwhrWnvObdjCNmn/AJlT8Rs3YD2unFhiY978QqIb2K43LvRYRuZw9ao6waPvGfUHj3jsBYoweFFM5pNSqdartROopj2R11KWFw7abMrBA15kndzjueqySnl8ibfprxB7VKJSlC5QoOTzKQhM1gpypCYQSkICaASE6pygFwIBOUHKSJiYsOStjJMXHXYXifCd7eaNHFZlrV+JUacio5xcNWsiB0LjvbYWXKqcRaS6pTYaZeDl3cRs5w1+uoXPrwGB0Fj6eamTmgvqHMXEHQAAwDcydwAtXEVMoLtoIPdvlkC1/ukDyK74rWI1VWtNd1QuMkkmN/Afp81NRxJbvB8LEQfkFAr5Tfe8xrJmVYqfX6LaIEMrTMg7/UrVqYeD567gjTwW011hKx5CDpbcJq0xVaROlwfqUClGp+vLZZqVGTqR5fqhmEaT3e8TaL+Wmqzm8Gc92QD4QeexXU4Hw5z6jas5GMIgCDndBBvyGk7ra4b2bAafTXJjujaDMk7yBEdV3GtAAAAAAgAWAA2AXHkzRHFUWt8QaEpRK5WRppJqgaEkIBOQhyFRsQcnsTy0ExJ2E3gczFutgcQKJTjiUsRwliC6XO+0qNkEi/8ASpzdjOZ1N95cclKkGtDWgNAsALAJyiVV72v2qZ2JRKSSgKBVAqAqCDWnKGMnT9kOEAucQwDUuMX5Aak9AgzVaAk6D6jxWpjeIU6TZc7MSAQ0WN9JnSV5XtHiA5w9L/ULG3aPVDtSIGsWExstceObyHsGYxvty2DB5ATY5iI0+Y1V1ON0g13og2o4NJu7OGkXymI0ETA8IXhsCXy44l5yHKXU2uOYjZrtYAm2sTotlmJgHLaTYTAvpbUmAeXVaT4/7qht4HFOe701V7hrkZpM+s4DYmYldN+PMgABhMXE72kk6m88l5zEVjnESBFzAJNwbmeUfRVvxoLWgy71tepIHzW04vbk4lWLxIqNlu7rbZsrokgc41+Wi1cU8uaRuZEDyt8PgsTLEtnS3OLfssocS8uNs0SALSBE/JbRGg1qlGRB2iCFlptjWI58oP171ke3cD68dlBbJ70TzlEyOmVpjSFkFW2n9lhGCnQm+y28FwzM8AS6+/zOvzWVskRG1bOhhXVCA0SfG3UmNrr0nDuFtpD7zt3fOFnweEFNsACdyAspXn5Ms24jpna2+IMlSSgqZWTM0AqZQnAZAU1AKoFMKlKUkIAcUKXIVBqBNCFoRJoQpAQhCDCoJITNpY77an9c10OMa0vr2XIQtLdVaQ52H/4lQ/OP/WF4ziH2jvzVP95QhdHj9x/H/St0xVPtf9TP9jV2meq3xP8AspoQui3UfwVWLEeqz8v6ha1P9P3TQlXowPW+ua2QhCpULHqnw/ULVfqPD/5QhSctyl+/yXV7Mes/65IQuPL9slPT0BUlCFwwySVKEKiJNCEA0wmhBBCEJhLk0IT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486" name="Picture 6" descr="http://img2.flog.pravda.sk/2009/02/25/b5d_181908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417097" cy="475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5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19.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http://www.lovuzdar.sk/userfiles/foto/4157/27199/lovuzdar-271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558755" cy="437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7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2" name="Picture 2" descr="http://img.cas.sk/img/10/article/787569_rybarik-riec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0" y="1628800"/>
            <a:ext cx="8000548" cy="47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6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nahuby.sk/images/fotosutaz/2011/04/02/Erithacus-rubecula/erik_muller_2584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0" b="7573"/>
          <a:stretch/>
        </p:blipFill>
        <p:spPr bwMode="auto">
          <a:xfrm>
            <a:off x="1691680" y="1103459"/>
            <a:ext cx="5082856" cy="540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178984"/>
            <a:ext cx="7125113" cy="924475"/>
          </a:xfrm>
        </p:spPr>
        <p:txBody>
          <a:bodyPr/>
          <a:lstStyle/>
          <a:p>
            <a:pPr algn="ctr"/>
            <a:r>
              <a:rPr lang="sk-SK" b="1" dirty="0" smtClean="0"/>
              <a:t>20.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34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21.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photo.vivo.sk/jpeg/1972/195033/_n/44c6d33/Garrulus-glandari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57237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22.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www.i-dca.sk/peterbagin/images/stories/clanky/vtaky/cuculus_canorus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667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9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Výr skaln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94212"/>
            <a:ext cx="6192688" cy="52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667014" cy="924475"/>
          </a:xfrm>
        </p:spPr>
        <p:txBody>
          <a:bodyPr/>
          <a:lstStyle/>
          <a:p>
            <a:r>
              <a:rPr lang="sk-SK" dirty="0" smtClean="0"/>
              <a:t>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fotozona.sk/album/images/65/0905171624phptUbNaR__DSC8499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620000" cy="4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8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lovuzdar.sk/userfiles/foto/17237/124348/trasochvost_biely_sam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85" y="1700808"/>
            <a:ext cx="6812632" cy="47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5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 smtClean="0"/>
              <a:t>6.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131840" y="-171400"/>
            <a:ext cx="7125112" cy="4051437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4098" name="Picture 2" descr="http://www.priroda.cz/clanky/foto/volavka-popelav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5"/>
          <a:stretch/>
        </p:blipFill>
        <p:spPr bwMode="auto">
          <a:xfrm>
            <a:off x="1403648" y="1772816"/>
            <a:ext cx="7055792" cy="42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milankanya.com/wp-content/gallery/vtaky-birds/dudok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7" t="12074" r="26016" b="5284"/>
          <a:stretch/>
        </p:blipFill>
        <p:spPr bwMode="auto">
          <a:xfrm>
            <a:off x="1619672" y="1283589"/>
            <a:ext cx="5781367" cy="525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125113" cy="924475"/>
          </a:xfrm>
        </p:spPr>
        <p:txBody>
          <a:bodyPr/>
          <a:lstStyle/>
          <a:p>
            <a:pPr algn="ctr"/>
            <a:r>
              <a:rPr lang="sk-SK" b="1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18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2" name="Picture 4" descr="http://www.fotoaparat.cz/g/12/03/13/801267_d41c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735788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3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220" name="Picture 4" descr="https://encrypted-tbn2.gstatic.com/images?q=tbn:ANd9GcT7gPfKC3cLiQ04DOsYWkFX1CFnyqO-skUA92tTq22dCBWgLhbVW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0"/>
          <a:stretch/>
        </p:blipFill>
        <p:spPr bwMode="auto">
          <a:xfrm>
            <a:off x="1225789" y="2276872"/>
            <a:ext cx="7179457" cy="38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Jeseň</Template>
  <TotalTime>201</TotalTime>
  <Words>44</Words>
  <Application>Microsoft Office PowerPoint</Application>
  <PresentationFormat>Prezentácia na obrazovke (4:3)</PresentationFormat>
  <Paragraphs>22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Autumn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17.</vt:lpstr>
      <vt:lpstr>18.</vt:lpstr>
      <vt:lpstr>19.</vt:lpstr>
      <vt:lpstr>20.</vt:lpstr>
      <vt:lpstr>21.</vt:lpstr>
      <vt:lpstr>22.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Vtáky</dc:title>
  <dc:creator>tonko</dc:creator>
  <cp:lastModifiedBy>spravca</cp:lastModifiedBy>
  <cp:revision>25</cp:revision>
  <dcterms:created xsi:type="dcterms:W3CDTF">2013-04-16T20:15:49Z</dcterms:created>
  <dcterms:modified xsi:type="dcterms:W3CDTF">2020-11-26T19:30:05Z</dcterms:modified>
</cp:coreProperties>
</file>