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7" r:id="rId10"/>
    <p:sldId id="266" r:id="rId11"/>
    <p:sldId id="269" r:id="rId12"/>
    <p:sldId id="268" r:id="rId13"/>
    <p:sldId id="265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3484D8-3781-4BDB-85EC-19E45351E20C}" type="datetimeFigureOut">
              <a:rPr lang="sk-SK" smtClean="0"/>
              <a:pPr/>
              <a:t>19.9.2017</a:t>
            </a:fld>
            <a:endParaRPr lang="sk-SK" dirty="0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67B8AE9-8D22-4A86-88B2-EBDED4F24D5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848872" cy="1758057"/>
          </a:xfrm>
        </p:spPr>
        <p:txBody>
          <a:bodyPr>
            <a:normAutofit/>
          </a:bodyPr>
          <a:lstStyle/>
          <a:p>
            <a:pPr algn="ctr"/>
            <a:r>
              <a:rPr lang="sk-SK" sz="5400" dirty="0" smtClean="0"/>
              <a:t>OPORNÁ SÚSTAVA - kostra</a:t>
            </a:r>
            <a:endParaRPr lang="sk-SK" sz="5400" dirty="0"/>
          </a:p>
        </p:txBody>
      </p:sp>
      <p:pic>
        <p:nvPicPr>
          <p:cNvPr id="4" name="Obrázok 3" descr="ludske-tel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780928"/>
            <a:ext cx="3816424" cy="3816424"/>
          </a:xfrm>
          <a:prstGeom prst="rect">
            <a:avLst/>
          </a:prstGeom>
        </p:spPr>
      </p:pic>
      <p:pic>
        <p:nvPicPr>
          <p:cNvPr id="5" name="Obrázok 4" descr="kostraclove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3573016"/>
            <a:ext cx="1461464" cy="2924944"/>
          </a:xfrm>
          <a:prstGeom prst="rect">
            <a:avLst/>
          </a:prstGeom>
        </p:spPr>
      </p:pic>
      <p:pic>
        <p:nvPicPr>
          <p:cNvPr id="6" name="Obrázok 5" descr="kostraclove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573016"/>
            <a:ext cx="1461464" cy="2924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2808312" cy="7635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Rachitída</a:t>
            </a:r>
            <a:endParaRPr lang="sk-SK" dirty="0"/>
          </a:p>
        </p:txBody>
      </p:sp>
      <p:pic>
        <p:nvPicPr>
          <p:cNvPr id="4" name="Zástupný symbol obsahu 3" descr="rachitid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3126"/>
          <a:stretch>
            <a:fillRect/>
          </a:stretch>
        </p:blipFill>
        <p:spPr>
          <a:xfrm>
            <a:off x="1547664" y="1268760"/>
            <a:ext cx="5688632" cy="477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karfiolove uch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000108"/>
            <a:ext cx="5072098" cy="5256060"/>
          </a:xfrm>
          <a:prstGeom prst="rect">
            <a:avLst/>
          </a:prstGeom>
          <a:noFill/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95536" y="332656"/>
            <a:ext cx="5819538" cy="7635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Karfiolové ucho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3384376" cy="8355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Zlomeniny:</a:t>
            </a:r>
            <a:endParaRPr lang="sk-SK" dirty="0"/>
          </a:p>
        </p:txBody>
      </p:sp>
      <p:pic>
        <p:nvPicPr>
          <p:cNvPr id="4" name="Zástupný symbol obsahu 3" descr="zlomeni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750" y="1737206"/>
            <a:ext cx="8183563" cy="38280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2448272" cy="69152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/>
              <a:t>Fixácia: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000" dirty="0" smtClean="0"/>
              <a:t>OPORNÁ SÚSTAVA</a:t>
            </a:r>
            <a:endParaRPr lang="sk-SK" sz="4000" dirty="0"/>
          </a:p>
        </p:txBody>
      </p:sp>
      <p:pic>
        <p:nvPicPr>
          <p:cNvPr id="4" name="Obrázok 3" descr="kost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1340768"/>
            <a:ext cx="1936984" cy="4753335"/>
          </a:xfrm>
          <a:prstGeom prst="rect">
            <a:avLst/>
          </a:prstGeom>
        </p:spPr>
      </p:pic>
      <p:sp>
        <p:nvSpPr>
          <p:cNvPr id="6" name="Zástupný symbol obsahu 2"/>
          <p:cNvSpPr>
            <a:spLocks noGrp="1"/>
          </p:cNvSpPr>
          <p:nvPr>
            <p:ph idx="1"/>
          </p:nvPr>
        </p:nvSpPr>
        <p:spPr>
          <a:xfrm>
            <a:off x="539552" y="1988840"/>
            <a:ext cx="4104456" cy="331236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Funkcia: ???</a:t>
            </a:r>
          </a:p>
          <a:p>
            <a:endParaRPr lang="sk-SK" dirty="0" smtClean="0"/>
          </a:p>
          <a:p>
            <a:r>
              <a:rPr lang="sk-SK" dirty="0" smtClean="0"/>
              <a:t>Základ: ???</a:t>
            </a:r>
          </a:p>
          <a:p>
            <a:endParaRPr lang="sk-SK" dirty="0" smtClean="0"/>
          </a:p>
          <a:p>
            <a:r>
              <a:rPr lang="sk-SK" dirty="0" smtClean="0"/>
              <a:t>Pasívny pohybový aparát ???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83880" cy="10515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SPOJIVOVÉ TKANIVÁ: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4980040"/>
          </a:xfrm>
        </p:spPr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Obrázok 3" descr="spojiv.tkanivo.png"/>
          <p:cNvPicPr>
            <a:picLocks noChangeAspect="1"/>
          </p:cNvPicPr>
          <p:nvPr/>
        </p:nvPicPr>
        <p:blipFill>
          <a:blip r:embed="rId2" cstate="print"/>
          <a:srcRect r="8350" b="63227"/>
          <a:stretch>
            <a:fillRect/>
          </a:stretch>
        </p:blipFill>
        <p:spPr>
          <a:xfrm>
            <a:off x="107504" y="1844824"/>
            <a:ext cx="8888988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BBBostcy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365104"/>
            <a:ext cx="5184576" cy="2124075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308304" y="6488668"/>
            <a:ext cx="15888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Zloženie MB</a:t>
            </a:r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3131840" y="2852936"/>
            <a:ext cx="72008" cy="5040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 flipH="1">
            <a:off x="2915816" y="3068960"/>
            <a:ext cx="576064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3240360" cy="10515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400" dirty="0" smtClean="0"/>
              <a:t>1.Väzivo</a:t>
            </a:r>
            <a:endParaRPr lang="sk-SK" sz="4400" dirty="0"/>
          </a:p>
        </p:txBody>
      </p:sp>
      <p:pic>
        <p:nvPicPr>
          <p:cNvPr id="4" name="Zástupný symbol obsahu 3" descr="2013-10-13 14.23.4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5952662" cy="446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Šípka doprava 4"/>
          <p:cNvSpPr/>
          <p:nvPr/>
        </p:nvSpPr>
        <p:spPr>
          <a:xfrm>
            <a:off x="3995936" y="2996952"/>
            <a:ext cx="273630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6732240" y="2780928"/>
            <a:ext cx="217399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FIBROCYTY</a:t>
            </a:r>
            <a:endParaRPr lang="sk-SK" sz="2400" b="1" dirty="0"/>
          </a:p>
        </p:txBody>
      </p:sp>
      <p:sp>
        <p:nvSpPr>
          <p:cNvPr id="7" name="Šípka doprava 6"/>
          <p:cNvSpPr/>
          <p:nvPr/>
        </p:nvSpPr>
        <p:spPr>
          <a:xfrm rot="582510" flipV="1">
            <a:off x="3320209" y="4002986"/>
            <a:ext cx="346581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804248" y="4077072"/>
            <a:ext cx="191751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MB hmota</a:t>
            </a:r>
          </a:p>
          <a:p>
            <a:r>
              <a:rPr lang="sk-SK" dirty="0" smtClean="0"/>
              <a:t>- k, e</a:t>
            </a:r>
          </a:p>
        </p:txBody>
      </p:sp>
      <p:pic>
        <p:nvPicPr>
          <p:cNvPr id="9" name="Obrázok 8" descr="slach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412776"/>
            <a:ext cx="6960815" cy="4795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vál 9"/>
          <p:cNvSpPr/>
          <p:nvPr/>
        </p:nvSpPr>
        <p:spPr>
          <a:xfrm>
            <a:off x="3779912" y="2852936"/>
            <a:ext cx="216024" cy="216024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3240360" cy="9075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CHRUPKA</a:t>
            </a:r>
            <a:endParaRPr lang="sk-SK" dirty="0"/>
          </a:p>
        </p:txBody>
      </p:sp>
      <p:pic>
        <p:nvPicPr>
          <p:cNvPr id="4" name="Zástupný symbol obsahu 3" descr="2013-10-13 14.23.5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12776"/>
            <a:ext cx="6164353" cy="4623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Šípka doprava 4"/>
          <p:cNvSpPr/>
          <p:nvPr/>
        </p:nvSpPr>
        <p:spPr>
          <a:xfrm>
            <a:off x="3851920" y="3573016"/>
            <a:ext cx="31683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540402" y="3356992"/>
            <a:ext cx="26035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CHONDROCYT</a:t>
            </a:r>
            <a:endParaRPr lang="sk-SK" sz="2400" b="1" dirty="0"/>
          </a:p>
        </p:txBody>
      </p:sp>
      <p:sp>
        <p:nvSpPr>
          <p:cNvPr id="8" name="Šípka doprava 7"/>
          <p:cNvSpPr/>
          <p:nvPr/>
        </p:nvSpPr>
        <p:spPr>
          <a:xfrm>
            <a:off x="4067944" y="2564904"/>
            <a:ext cx="31683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6876256" y="2276872"/>
            <a:ext cx="86754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MB.</a:t>
            </a:r>
          </a:p>
          <a:p>
            <a:r>
              <a:rPr lang="sk-SK" sz="1600" b="1" dirty="0" smtClean="0"/>
              <a:t>-</a:t>
            </a:r>
            <a:r>
              <a:rPr lang="sk-SK" sz="1600" dirty="0" smtClean="0"/>
              <a:t>K,E,O</a:t>
            </a:r>
            <a:endParaRPr lang="sk-SK" sz="1600" b="1" dirty="0"/>
          </a:p>
        </p:txBody>
      </p:sp>
      <p:pic>
        <p:nvPicPr>
          <p:cNvPr id="10" name="Obrázok 9" descr="kl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0874" y="188640"/>
            <a:ext cx="4813126" cy="6417501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4427984" y="260648"/>
            <a:ext cx="6799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h.ch</a:t>
            </a:r>
            <a:endParaRPr lang="sk-SK" dirty="0"/>
          </a:p>
        </p:txBody>
      </p:sp>
      <p:pic>
        <p:nvPicPr>
          <p:cNvPr id="12" name="Obrázok 11" descr="usn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0"/>
            <a:ext cx="4896544" cy="6858000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4499992" y="188640"/>
            <a:ext cx="7553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e.ch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14" name="Obrázok 13" descr="platnicky.jpg"/>
          <p:cNvPicPr>
            <a:picLocks noChangeAspect="1"/>
          </p:cNvPicPr>
          <p:nvPr/>
        </p:nvPicPr>
        <p:blipFill>
          <a:blip r:embed="rId5" cstate="print"/>
          <a:srcRect l="30907" r="4469"/>
          <a:stretch>
            <a:fillRect/>
          </a:stretch>
        </p:blipFill>
        <p:spPr>
          <a:xfrm>
            <a:off x="4355976" y="19934"/>
            <a:ext cx="4608512" cy="6838066"/>
          </a:xfrm>
          <a:prstGeom prst="rect">
            <a:avLst/>
          </a:prstGeom>
        </p:spPr>
      </p:pic>
      <p:sp>
        <p:nvSpPr>
          <p:cNvPr id="15" name="BlokTextu 14"/>
          <p:cNvSpPr txBox="1"/>
          <p:nvPr/>
        </p:nvSpPr>
        <p:spPr>
          <a:xfrm>
            <a:off x="4572000" y="188640"/>
            <a:ext cx="7334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err="1" smtClean="0"/>
              <a:t>v.ch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2160240" cy="83553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dirty="0" smtClean="0"/>
              <a:t>KOSŤ</a:t>
            </a:r>
            <a:endParaRPr lang="sk-SK" sz="4000" dirty="0"/>
          </a:p>
        </p:txBody>
      </p:sp>
      <p:pic>
        <p:nvPicPr>
          <p:cNvPr id="6" name="Zástupný symbol obsahu 5" descr="kost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6281738" cy="4608512"/>
          </a:xfrm>
        </p:spPr>
      </p:pic>
      <p:sp>
        <p:nvSpPr>
          <p:cNvPr id="7" name="BlokTextu 6"/>
          <p:cNvSpPr txBox="1"/>
          <p:nvPr/>
        </p:nvSpPr>
        <p:spPr>
          <a:xfrm>
            <a:off x="6660232" y="3068960"/>
            <a:ext cx="2004075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OSTEOCYT</a:t>
            </a:r>
            <a:endParaRPr lang="sk-SK" sz="2400" b="1" dirty="0"/>
          </a:p>
        </p:txBody>
      </p:sp>
      <p:sp>
        <p:nvSpPr>
          <p:cNvPr id="8" name="Šípka doprava 7"/>
          <p:cNvSpPr/>
          <p:nvPr/>
        </p:nvSpPr>
        <p:spPr>
          <a:xfrm>
            <a:off x="3635896" y="3140968"/>
            <a:ext cx="2952328" cy="14401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>
            <a:off x="4067944" y="4869160"/>
            <a:ext cx="2952328" cy="14401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6948264" y="4725144"/>
            <a:ext cx="966931" cy="6309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MB</a:t>
            </a:r>
          </a:p>
          <a:p>
            <a:r>
              <a:rPr lang="sk-SK" sz="1100" b="1" dirty="0" err="1" smtClean="0"/>
              <a:t>ZLOžENIE</a:t>
            </a:r>
            <a:endParaRPr lang="sk-SK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4176464" cy="97955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000" dirty="0" smtClean="0"/>
              <a:t>TVAR KOSTÍ: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556792"/>
            <a:ext cx="3456384" cy="41879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sk-SK" u="sng" dirty="0" smtClean="0"/>
          </a:p>
          <a:p>
            <a:r>
              <a:rPr lang="sk-SK" u="sng" dirty="0" smtClean="0"/>
              <a:t>DLHÉ</a:t>
            </a:r>
          </a:p>
          <a:p>
            <a:endParaRPr lang="sk-SK" u="sng" dirty="0" smtClean="0"/>
          </a:p>
          <a:p>
            <a:r>
              <a:rPr lang="sk-SK" u="sng" dirty="0" smtClean="0"/>
              <a:t>PLOCHÉ</a:t>
            </a:r>
          </a:p>
          <a:p>
            <a:endParaRPr lang="sk-SK" u="sng" dirty="0" smtClean="0"/>
          </a:p>
          <a:p>
            <a:r>
              <a:rPr lang="sk-SK" u="sng" dirty="0" smtClean="0"/>
              <a:t>KRÁTKE</a:t>
            </a:r>
            <a:endParaRPr lang="sk-SK" u="sng" dirty="0"/>
          </a:p>
        </p:txBody>
      </p:sp>
      <p:pic>
        <p:nvPicPr>
          <p:cNvPr id="4" name="Obrázok 3" descr="ramenn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32656"/>
            <a:ext cx="890389" cy="4721760"/>
          </a:xfrm>
          <a:prstGeom prst="rect">
            <a:avLst/>
          </a:prstGeom>
        </p:spPr>
      </p:pic>
      <p:pic>
        <p:nvPicPr>
          <p:cNvPr id="5" name="Obrázok 4" descr="stehe.jpg"/>
          <p:cNvPicPr>
            <a:picLocks noChangeAspect="1"/>
          </p:cNvPicPr>
          <p:nvPr/>
        </p:nvPicPr>
        <p:blipFill>
          <a:blip r:embed="rId3" cstate="print"/>
          <a:srcRect t="10668" r="68080" b="6768"/>
          <a:stretch>
            <a:fillRect/>
          </a:stretch>
        </p:blipFill>
        <p:spPr>
          <a:xfrm>
            <a:off x="4788024" y="260648"/>
            <a:ext cx="1901429" cy="5418492"/>
          </a:xfrm>
          <a:prstGeom prst="rect">
            <a:avLst/>
          </a:prstGeom>
        </p:spPr>
      </p:pic>
      <p:pic>
        <p:nvPicPr>
          <p:cNvPr id="6" name="Obrázok 5" descr="lopat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764704"/>
            <a:ext cx="3831761" cy="4824536"/>
          </a:xfrm>
          <a:prstGeom prst="rect">
            <a:avLst/>
          </a:prstGeom>
        </p:spPr>
      </p:pic>
      <p:pic>
        <p:nvPicPr>
          <p:cNvPr id="7" name="Obrázok 6" descr="zapaste_kost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11960" y="764704"/>
            <a:ext cx="4395812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4464496" cy="105156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STAVBA KOSTÍ:</a:t>
            </a:r>
            <a:endParaRPr lang="sk-SK" dirty="0"/>
          </a:p>
        </p:txBody>
      </p:sp>
      <p:pic>
        <p:nvPicPr>
          <p:cNvPr id="8" name="Zástupný symbol obsahu 7" descr="2013-10-13 14.24.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672" t="40233" b="28817"/>
          <a:stretch>
            <a:fillRect/>
          </a:stretch>
        </p:blipFill>
        <p:spPr>
          <a:xfrm>
            <a:off x="827584" y="2420888"/>
            <a:ext cx="7373020" cy="1853696"/>
          </a:xfrm>
        </p:spPr>
      </p:pic>
      <p:sp>
        <p:nvSpPr>
          <p:cNvPr id="9" name="BlokTextu 8"/>
          <p:cNvSpPr txBox="1"/>
          <p:nvPr/>
        </p:nvSpPr>
        <p:spPr>
          <a:xfrm>
            <a:off x="3923928" y="4293096"/>
            <a:ext cx="120898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DIAFÝZA</a:t>
            </a:r>
            <a:endParaRPr lang="sk-SK" dirty="0"/>
          </a:p>
        </p:txBody>
      </p:sp>
      <p:sp>
        <p:nvSpPr>
          <p:cNvPr id="10" name="Šípka dolu 9"/>
          <p:cNvSpPr/>
          <p:nvPr/>
        </p:nvSpPr>
        <p:spPr>
          <a:xfrm>
            <a:off x="4427984" y="3573016"/>
            <a:ext cx="7200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lu 10"/>
          <p:cNvSpPr/>
          <p:nvPr/>
        </p:nvSpPr>
        <p:spPr>
          <a:xfrm>
            <a:off x="1259632" y="4149080"/>
            <a:ext cx="7200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>
            <a:off x="7668344" y="3573016"/>
            <a:ext cx="7200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55576" y="4869160"/>
            <a:ext cx="11592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EPIFÝZA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7092280" y="4797152"/>
            <a:ext cx="11592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EPIFÝZA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899592" y="1556792"/>
            <a:ext cx="14215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OKOSTICA</a:t>
            </a:r>
            <a:endParaRPr lang="sk-SK" dirty="0"/>
          </a:p>
        </p:txBody>
      </p:sp>
      <p:sp>
        <p:nvSpPr>
          <p:cNvPr id="16" name="Šípka dolu 15"/>
          <p:cNvSpPr/>
          <p:nvPr/>
        </p:nvSpPr>
        <p:spPr>
          <a:xfrm>
            <a:off x="1331640" y="1916832"/>
            <a:ext cx="45719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4932040" y="1772816"/>
            <a:ext cx="16419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KOMPAKTNÁ</a:t>
            </a:r>
          </a:p>
          <a:p>
            <a:pPr algn="ctr"/>
            <a:r>
              <a:rPr lang="sk-SK" dirty="0" smtClean="0"/>
              <a:t>KOSŤ</a:t>
            </a:r>
            <a:endParaRPr lang="sk-SK" dirty="0"/>
          </a:p>
        </p:txBody>
      </p:sp>
      <p:sp>
        <p:nvSpPr>
          <p:cNvPr id="18" name="Šípka dolu 17"/>
          <p:cNvSpPr/>
          <p:nvPr/>
        </p:nvSpPr>
        <p:spPr>
          <a:xfrm>
            <a:off x="5508104" y="2420888"/>
            <a:ext cx="45719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lu 18"/>
          <p:cNvSpPr/>
          <p:nvPr/>
        </p:nvSpPr>
        <p:spPr>
          <a:xfrm flipH="1">
            <a:off x="2763415" y="2204864"/>
            <a:ext cx="45719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/>
          <p:cNvSpPr txBox="1"/>
          <p:nvPr/>
        </p:nvSpPr>
        <p:spPr>
          <a:xfrm>
            <a:off x="2627784" y="1844824"/>
            <a:ext cx="20383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HUBOV. KOST.T.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744416" cy="8355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osteoporóza</a:t>
            </a:r>
            <a:endParaRPr lang="sk-SK" dirty="0"/>
          </a:p>
        </p:txBody>
      </p:sp>
      <p:pic>
        <p:nvPicPr>
          <p:cNvPr id="4" name="Zástupný symbol obsahu 3" descr="osteoporoz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40768"/>
            <a:ext cx="4968552" cy="4968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215</TotalTime>
  <Words>72</Words>
  <Application>Microsoft Office PowerPoint</Application>
  <PresentationFormat>Prezentácia na obrazovke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Aspekt</vt:lpstr>
      <vt:lpstr>OPORNÁ SÚSTAVA - kostra</vt:lpstr>
      <vt:lpstr>OPORNÁ SÚSTAVA</vt:lpstr>
      <vt:lpstr>SPOJIVOVÉ TKANIVÁ:</vt:lpstr>
      <vt:lpstr>1.Väzivo</vt:lpstr>
      <vt:lpstr>CHRUPKA</vt:lpstr>
      <vt:lpstr>KOSŤ</vt:lpstr>
      <vt:lpstr>TVAR KOSTÍ:</vt:lpstr>
      <vt:lpstr>STAVBA KOSTÍ:</vt:lpstr>
      <vt:lpstr>osteoporóza</vt:lpstr>
      <vt:lpstr>Rachitída</vt:lpstr>
      <vt:lpstr>Snímka 11</vt:lpstr>
      <vt:lpstr>Zlomeniny:</vt:lpstr>
      <vt:lpstr>Fixácia: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OPORNÁ SÚSTAVA - kostra</dc:title>
  <dc:creator>PC</dc:creator>
  <cp:lastModifiedBy>hp</cp:lastModifiedBy>
  <cp:revision>101</cp:revision>
  <dcterms:created xsi:type="dcterms:W3CDTF">2013-10-13T11:48:36Z</dcterms:created>
  <dcterms:modified xsi:type="dcterms:W3CDTF">2017-09-19T13:08:08Z</dcterms:modified>
</cp:coreProperties>
</file>