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10.12.2018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//upload.wikimedia.org/wikipedia/commons/4/40/R_feder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Čo je na obrázku, s čím sa vám to spája?</a:t>
            </a:r>
            <a:endParaRPr lang="sk-SK" dirty="0"/>
          </a:p>
        </p:txBody>
      </p:sp>
      <p:pic>
        <p:nvPicPr>
          <p:cNvPr id="13314" name="Picture 2" descr="VÃ½sledok vyhÄ¾adÃ¡vania obrÃ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0"/>
            <a:ext cx="5181600" cy="4376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304800"/>
            <a:ext cx="3733800" cy="1256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GARONNA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419600" y="304800"/>
            <a:ext cx="3733800" cy="1256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 fontScale="85000"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RÝN-MOHAN-DUNAJ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1828800"/>
            <a:ext cx="3733800" cy="125650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MORAVSKÉ ÚVALY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495800" y="1828800"/>
            <a:ext cx="3733800" cy="125650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BALTICKÝ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štít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3352800"/>
            <a:ext cx="3733800" cy="12565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KORZIKA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648200" y="3352800"/>
            <a:ext cx="3733800" cy="12565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MAMRY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krak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096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609600"/>
            <a:ext cx="4828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pusz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20693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8674" name="AutoShape 2" descr="VÃ½sledok vyhÄ¾adÃ¡vania obrÃ¡zkov pre dopyt big b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6" name="Picture 4" descr="VÃ½sledok vyhÄ¾adÃ¡vania obrÃ¡zkov pre dopyt big b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0800"/>
            <a:ext cx="8305800" cy="553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Ã½sledok vyhÄ¾adÃ¡vania obrÃ¡zkov pre dopyt fjor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71600"/>
            <a:ext cx="926756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Soubor:R feder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3276600" cy="4140682"/>
          </a:xfrm>
          <a:prstGeom prst="rect">
            <a:avLst/>
          </a:prstGeom>
          <a:noFill/>
        </p:spPr>
      </p:pic>
      <p:pic>
        <p:nvPicPr>
          <p:cNvPr id="5" name="Zástupný symbol pro obsah 9" descr="edith-piaf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228600"/>
            <a:ext cx="376118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28600"/>
            <a:ext cx="3217920" cy="3352800"/>
          </a:xfrm>
          <a:prstGeom prst="rect">
            <a:avLst/>
          </a:prstGeom>
        </p:spPr>
      </p:pic>
      <p:pic>
        <p:nvPicPr>
          <p:cNvPr id="5" name="Content Placeholder 5" descr="per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83000" y="2743200"/>
            <a:ext cx="54610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335500" cy="4343400"/>
          </a:xfrm>
          <a:prstGeom prst="rect">
            <a:avLst/>
          </a:prstGeom>
        </p:spPr>
      </p:pic>
      <p:pic>
        <p:nvPicPr>
          <p:cNvPr id="5" name="Zástupný symbol pro obsah 9" descr="Icon-icon-quote-citation-chan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533400"/>
            <a:ext cx="3202332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2971800" cy="1256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BAUXIT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38600" y="304800"/>
            <a:ext cx="3810000" cy="12565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INNSBRUCK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828800"/>
            <a:ext cx="3733800" cy="1256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BEN NEVIS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495800" y="1828800"/>
            <a:ext cx="3733800" cy="1256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SEVERN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3429000"/>
            <a:ext cx="3733800" cy="125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ODRA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648200" y="3391694"/>
            <a:ext cx="3733800" cy="125650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Zug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0" i="0" u="none" strike="noStrike" kern="1200" cap="none" spc="0" normalizeH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Spitze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57200" y="4876800"/>
            <a:ext cx="4343400" cy="1256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MARMARSKÉ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MORE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4953000" y="4876800"/>
            <a:ext cx="3733800" cy="1256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KÉKEŠ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39</Words>
  <PresentationFormat>Prezentácia na obrazovke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Nadšenie</vt:lpstr>
      <vt:lpstr>Čo je na obrázku, s čím sa vám to spája?</vt:lpstr>
      <vt:lpstr>Snímka 2</vt:lpstr>
      <vt:lpstr>2.</vt:lpstr>
      <vt:lpstr>3.</vt:lpstr>
      <vt:lpstr>4.</vt:lpstr>
      <vt:lpstr>Snímka 6</vt:lpstr>
      <vt:lpstr>Snímka 7</vt:lpstr>
      <vt:lpstr>Snímka 8</vt:lpstr>
      <vt:lpstr>BAUXIT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je na obrázku, s čím sa vám to spája?</dc:title>
  <dc:creator>hp</dc:creator>
  <cp:lastModifiedBy>hp</cp:lastModifiedBy>
  <cp:revision>10</cp:revision>
  <dcterms:created xsi:type="dcterms:W3CDTF">2018-12-10T16:59:35Z</dcterms:created>
  <dcterms:modified xsi:type="dcterms:W3CDTF">2018-12-10T17:15:40Z</dcterms:modified>
</cp:coreProperties>
</file>