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sk-SK"/>
              <a:t>Kliknutím upravte štýl predlohy nadpisu</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56096986-2FB9-4F34-B621-6D763CE368B1}" type="datetimeFigureOut">
              <a:rPr lang="sk-SK" smtClean="0"/>
              <a:t>22.02.2023</a:t>
            </a:fld>
            <a:endParaRPr lang="sk-SK"/>
          </a:p>
        </p:txBody>
      </p:sp>
      <p:sp>
        <p:nvSpPr>
          <p:cNvPr id="5" name="Footer Placeholder 4"/>
          <p:cNvSpPr>
            <a:spLocks noGrp="1"/>
          </p:cNvSpPr>
          <p:nvPr>
            <p:ph type="ftr" sz="quarter" idx="11"/>
          </p:nvPr>
        </p:nvSpPr>
        <p:spPr/>
        <p:txBody>
          <a:bodyPr/>
          <a:lstStyle/>
          <a:p>
            <a:endParaRPr lang="sk-S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384781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56096986-2FB9-4F34-B621-6D763CE368B1}" type="datetimeFigureOut">
              <a:rPr lang="sk-SK" smtClean="0"/>
              <a:t>22.02.2023</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108692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Kliknutím upravte štýl predlohy nadpisu</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56096986-2FB9-4F34-B621-6D763CE368B1}" type="datetimeFigureOut">
              <a:rPr lang="sk-SK" smtClean="0"/>
              <a:t>22.02.2023</a:t>
            </a:fld>
            <a:endParaRPr lang="sk-SK"/>
          </a:p>
        </p:txBody>
      </p:sp>
      <p:sp>
        <p:nvSpPr>
          <p:cNvPr id="5" name="Footer Placeholder 4"/>
          <p:cNvSpPr>
            <a:spLocks noGrp="1"/>
          </p:cNvSpPr>
          <p:nvPr>
            <p:ph type="ftr" sz="quarter" idx="11"/>
          </p:nvPr>
        </p:nvSpPr>
        <p:spPr/>
        <p:txBody>
          <a:bodyPr/>
          <a:lstStyle/>
          <a:p>
            <a:endParaRPr lang="sk-S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CE9C72-1FE2-4680-BCE8-03C8D6775BA5}" type="slidenum">
              <a:rPr lang="sk-SK" smtClean="0"/>
              <a:t>‹#›</a:t>
            </a:fld>
            <a:endParaRPr lang="sk-S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1718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sk-SK"/>
              <a:t>Kliknutím upravte štýl predlohy nadpisu</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Kliknite sem a upravte štýly predlohy textu</a:t>
            </a:r>
          </a:p>
        </p:txBody>
      </p:sp>
      <p:sp>
        <p:nvSpPr>
          <p:cNvPr id="5" name="Date Placeholder 4"/>
          <p:cNvSpPr>
            <a:spLocks noGrp="1"/>
          </p:cNvSpPr>
          <p:nvPr>
            <p:ph type="dt" sz="half" idx="10"/>
          </p:nvPr>
        </p:nvSpPr>
        <p:spPr/>
        <p:txBody>
          <a:bodyPr/>
          <a:lstStyle/>
          <a:p>
            <a:fld id="{56096986-2FB9-4F34-B621-6D763CE368B1}" type="datetimeFigureOut">
              <a:rPr lang="sk-SK" smtClean="0"/>
              <a:t>22.02.2023</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765414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Kliknutím upravte štýl predlohy nadpisu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Kliknite sem a upravte štýly predlohy textu</a:t>
            </a:r>
          </a:p>
        </p:txBody>
      </p:sp>
      <p:sp>
        <p:nvSpPr>
          <p:cNvPr id="5" name="Date Placeholder 4"/>
          <p:cNvSpPr>
            <a:spLocks noGrp="1"/>
          </p:cNvSpPr>
          <p:nvPr>
            <p:ph type="dt" sz="half" idx="10"/>
          </p:nvPr>
        </p:nvSpPr>
        <p:spPr/>
        <p:txBody>
          <a:bodyPr/>
          <a:lstStyle/>
          <a:p>
            <a:fld id="{56096986-2FB9-4F34-B621-6D763CE368B1}" type="datetimeFigureOut">
              <a:rPr lang="sk-SK" smtClean="0"/>
              <a:t>22.02.2023</a:t>
            </a:fld>
            <a:endParaRPr lang="sk-SK"/>
          </a:p>
        </p:txBody>
      </p:sp>
      <p:sp>
        <p:nvSpPr>
          <p:cNvPr id="6" name="Footer Placeholder 5"/>
          <p:cNvSpPr>
            <a:spLocks noGrp="1"/>
          </p:cNvSpPr>
          <p:nvPr>
            <p:ph type="ftr" sz="quarter" idx="11"/>
          </p:nvPr>
        </p:nvSpPr>
        <p:spPr/>
        <p:txBody>
          <a:bodyPr/>
          <a:lstStyle/>
          <a:p>
            <a:endParaRPr lang="sk-S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CE9C72-1FE2-4680-BCE8-03C8D6775BA5}" type="slidenum">
              <a:rPr lang="sk-SK" smtClean="0"/>
              <a:t>‹#›</a:t>
            </a:fld>
            <a:endParaRPr lang="sk-S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9563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sk-SK"/>
              <a:t>Kliknutím upravte štýl predlohy nadpisu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Kliknite sem a upravte štýly predlohy textu</a:t>
            </a:r>
          </a:p>
        </p:txBody>
      </p:sp>
      <p:sp>
        <p:nvSpPr>
          <p:cNvPr id="5" name="Date Placeholder 4"/>
          <p:cNvSpPr>
            <a:spLocks noGrp="1"/>
          </p:cNvSpPr>
          <p:nvPr>
            <p:ph type="dt" sz="half" idx="10"/>
          </p:nvPr>
        </p:nvSpPr>
        <p:spPr/>
        <p:txBody>
          <a:bodyPr/>
          <a:lstStyle/>
          <a:p>
            <a:fld id="{56096986-2FB9-4F34-B621-6D763CE368B1}" type="datetimeFigureOut">
              <a:rPr lang="sk-SK" smtClean="0"/>
              <a:t>22.02.2023</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7945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6096986-2FB9-4F34-B621-6D763CE368B1}" type="datetimeFigureOut">
              <a:rPr lang="sk-SK" smtClean="0"/>
              <a:t>22.02.2023</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190497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6096986-2FB9-4F34-B621-6D763CE368B1}" type="datetimeFigureOut">
              <a:rPr lang="sk-SK" smtClean="0"/>
              <a:t>22.02.2023</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228777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sk-SK"/>
              <a:t>Kliknutím upravte štýl predlohy nadpisu</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6096986-2FB9-4F34-B621-6D763CE368B1}" type="datetimeFigureOut">
              <a:rPr lang="sk-SK" smtClean="0"/>
              <a:t>22.02.2023</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184102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56096986-2FB9-4F34-B621-6D763CE368B1}" type="datetimeFigureOut">
              <a:rPr lang="sk-SK" smtClean="0"/>
              <a:t>22.02.2023</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265931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56096986-2FB9-4F34-B621-6D763CE368B1}" type="datetimeFigureOut">
              <a:rPr lang="sk-SK" smtClean="0"/>
              <a:t>22.02.2023</a:t>
            </a:fld>
            <a:endParaRPr lang="sk-SK"/>
          </a:p>
        </p:txBody>
      </p:sp>
      <p:sp>
        <p:nvSpPr>
          <p:cNvPr id="6" name="Footer Placeholder 5"/>
          <p:cNvSpPr>
            <a:spLocks noGrp="1"/>
          </p:cNvSpPr>
          <p:nvPr>
            <p:ph type="ftr" sz="quarter" idx="11"/>
          </p:nvPr>
        </p:nvSpPr>
        <p:spPr/>
        <p:txBody>
          <a:bodyPr/>
          <a:lstStyle/>
          <a:p>
            <a:endParaRPr lang="sk-S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297913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56096986-2FB9-4F34-B621-6D763CE368B1}" type="datetimeFigureOut">
              <a:rPr lang="sk-SK" smtClean="0"/>
              <a:t>22.02.2023</a:t>
            </a:fld>
            <a:endParaRPr lang="sk-SK"/>
          </a:p>
        </p:txBody>
      </p:sp>
      <p:sp>
        <p:nvSpPr>
          <p:cNvPr id="8" name="Footer Placeholder 7"/>
          <p:cNvSpPr>
            <a:spLocks noGrp="1"/>
          </p:cNvSpPr>
          <p:nvPr>
            <p:ph type="ftr" sz="quarter" idx="11"/>
          </p:nvPr>
        </p:nvSpPr>
        <p:spPr/>
        <p:txBody>
          <a:bodyPr/>
          <a:lstStyle/>
          <a:p>
            <a:endParaRPr lang="sk-S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39574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56096986-2FB9-4F34-B621-6D763CE368B1}" type="datetimeFigureOut">
              <a:rPr lang="sk-SK" smtClean="0"/>
              <a:t>22.02.2023</a:t>
            </a:fld>
            <a:endParaRPr lang="sk-SK"/>
          </a:p>
        </p:txBody>
      </p:sp>
      <p:sp>
        <p:nvSpPr>
          <p:cNvPr id="4" name="Footer Placeholder 3"/>
          <p:cNvSpPr>
            <a:spLocks noGrp="1"/>
          </p:cNvSpPr>
          <p:nvPr>
            <p:ph type="ftr" sz="quarter" idx="11"/>
          </p:nvPr>
        </p:nvSpPr>
        <p:spPr/>
        <p:txBody>
          <a:bodyPr/>
          <a:lstStyle/>
          <a:p>
            <a:endParaRPr lang="sk-S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149021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96986-2FB9-4F34-B621-6D763CE368B1}" type="datetimeFigureOut">
              <a:rPr lang="sk-SK" smtClean="0"/>
              <a:t>22.02.2023</a:t>
            </a:fld>
            <a:endParaRPr lang="sk-SK"/>
          </a:p>
        </p:txBody>
      </p:sp>
      <p:sp>
        <p:nvSpPr>
          <p:cNvPr id="3" name="Footer Placeholder 2"/>
          <p:cNvSpPr>
            <a:spLocks noGrp="1"/>
          </p:cNvSpPr>
          <p:nvPr>
            <p:ph type="ftr" sz="quarter" idx="11"/>
          </p:nvPr>
        </p:nvSpPr>
        <p:spPr/>
        <p:txBody>
          <a:bodyPr/>
          <a:lstStyle/>
          <a:p>
            <a:endParaRPr lang="sk-S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326559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sk-SK"/>
              <a:t>Kliknutím upravte štýl predlohy nadpisu</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56096986-2FB9-4F34-B621-6D763CE368B1}" type="datetimeFigureOut">
              <a:rPr lang="sk-SK" smtClean="0"/>
              <a:t>22.02.2023</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317776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56096986-2FB9-4F34-B621-6D763CE368B1}" type="datetimeFigureOut">
              <a:rPr lang="sk-SK" smtClean="0"/>
              <a:t>22.02.2023</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CE9C72-1FE2-4680-BCE8-03C8D6775BA5}" type="slidenum">
              <a:rPr lang="sk-SK" smtClean="0"/>
              <a:t>‹#›</a:t>
            </a:fld>
            <a:endParaRPr lang="sk-SK"/>
          </a:p>
        </p:txBody>
      </p:sp>
    </p:spTree>
    <p:extLst>
      <p:ext uri="{BB962C8B-B14F-4D97-AF65-F5344CB8AC3E}">
        <p14:creationId xmlns:p14="http://schemas.microsoft.com/office/powerpoint/2010/main" val="302545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096986-2FB9-4F34-B621-6D763CE368B1}" type="datetimeFigureOut">
              <a:rPr lang="sk-SK" smtClean="0"/>
              <a:t>22.02.2023</a:t>
            </a:fld>
            <a:endParaRPr lang="sk-S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CE9C72-1FE2-4680-BCE8-03C8D6775BA5}" type="slidenum">
              <a:rPr lang="sk-SK" smtClean="0"/>
              <a:t>‹#›</a:t>
            </a:fld>
            <a:endParaRPr lang="sk-SK"/>
          </a:p>
        </p:txBody>
      </p:sp>
    </p:spTree>
    <p:extLst>
      <p:ext uri="{BB962C8B-B14F-4D97-AF65-F5344CB8AC3E}">
        <p14:creationId xmlns:p14="http://schemas.microsoft.com/office/powerpoint/2010/main" val="69236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3799C01-C17E-52C5-6FDC-F04934855150}"/>
              </a:ext>
            </a:extLst>
          </p:cNvPr>
          <p:cNvSpPr>
            <a:spLocks noGrp="1"/>
          </p:cNvSpPr>
          <p:nvPr>
            <p:ph type="ctrTitle"/>
          </p:nvPr>
        </p:nvSpPr>
        <p:spPr/>
        <p:txBody>
          <a:bodyPr/>
          <a:lstStyle/>
          <a:p>
            <a:r>
              <a:rPr lang="sk-SK" dirty="0"/>
              <a:t>Slovensko</a:t>
            </a:r>
          </a:p>
        </p:txBody>
      </p:sp>
      <p:sp>
        <p:nvSpPr>
          <p:cNvPr id="3" name="Podnadpis 2">
            <a:extLst>
              <a:ext uri="{FF2B5EF4-FFF2-40B4-BE49-F238E27FC236}">
                <a16:creationId xmlns:a16="http://schemas.microsoft.com/office/drawing/2014/main" id="{FE582C0A-9970-F856-58D9-78AADC01640C}"/>
              </a:ext>
            </a:extLst>
          </p:cNvPr>
          <p:cNvSpPr>
            <a:spLocks noGrp="1"/>
          </p:cNvSpPr>
          <p:nvPr>
            <p:ph type="subTitle" idx="1"/>
          </p:nvPr>
        </p:nvSpPr>
        <p:spPr/>
        <p:txBody>
          <a:bodyPr/>
          <a:lstStyle/>
          <a:p>
            <a:r>
              <a:rPr lang="sk-SK" dirty="0"/>
              <a:t>Daniela </a:t>
            </a:r>
            <a:r>
              <a:rPr lang="sk-SK" dirty="0" err="1"/>
              <a:t>Bikárová</a:t>
            </a:r>
            <a:endParaRPr lang="sk-SK" dirty="0"/>
          </a:p>
        </p:txBody>
      </p:sp>
    </p:spTree>
    <p:extLst>
      <p:ext uri="{BB962C8B-B14F-4D97-AF65-F5344CB8AC3E}">
        <p14:creationId xmlns:p14="http://schemas.microsoft.com/office/powerpoint/2010/main" val="18745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1C7A857-1EA7-AE67-2FD1-745B02570400}"/>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10809D00-641C-1865-5E52-3187AD74F698}"/>
              </a:ext>
            </a:extLst>
          </p:cNvPr>
          <p:cNvSpPr>
            <a:spLocks noGrp="1"/>
          </p:cNvSpPr>
          <p:nvPr>
            <p:ph idx="1"/>
          </p:nvPr>
        </p:nvSpPr>
        <p:spPr>
          <a:xfrm>
            <a:off x="2592925" y="767803"/>
            <a:ext cx="8915400" cy="3777622"/>
          </a:xfrm>
        </p:spPr>
        <p:txBody>
          <a:bodyPr/>
          <a:lstStyle/>
          <a:p>
            <a:r>
              <a:rPr lang="sk-SK" sz="2000" dirty="0"/>
              <a:t>Slovensko, dlhý tvar Slovenská republika, je vnútrozemská krajina v strednej Európe. Nezávislosť získala rozdelením Česko-Slovenska 1. januára 1993. Susedí s Českom, Rakúskom, Poľskom, Ukrajinou a Maďarskom. Hlavným mestom je Bratislava. Od 1. mája 2004 je Slovensko členom Európskej únie, od 21. decembra 2007 je členom Schengenského priestoru. Od 1. januára 2009 je 16. členom Európskej menovej únie - Eurozóny. Prijatím eura sa zavŕšil proces integrácie do Európskej únie. </a:t>
            </a:r>
          </a:p>
          <a:p>
            <a:endParaRPr lang="sk-SK" dirty="0"/>
          </a:p>
        </p:txBody>
      </p:sp>
      <p:pic>
        <p:nvPicPr>
          <p:cNvPr id="4" name="Obrázok 3">
            <a:extLst>
              <a:ext uri="{FF2B5EF4-FFF2-40B4-BE49-F238E27FC236}">
                <a16:creationId xmlns:a16="http://schemas.microsoft.com/office/drawing/2014/main" id="{4BB5D3A1-4237-B38E-DB2C-4E0689A852F4}"/>
              </a:ext>
            </a:extLst>
          </p:cNvPr>
          <p:cNvPicPr>
            <a:picLocks noChangeAspect="1"/>
          </p:cNvPicPr>
          <p:nvPr/>
        </p:nvPicPr>
        <p:blipFill>
          <a:blip r:embed="rId2"/>
          <a:stretch>
            <a:fillRect/>
          </a:stretch>
        </p:blipFill>
        <p:spPr>
          <a:xfrm>
            <a:off x="4734184" y="4175422"/>
            <a:ext cx="3902726" cy="1914775"/>
          </a:xfrm>
          <a:prstGeom prst="rect">
            <a:avLst/>
          </a:prstGeom>
        </p:spPr>
      </p:pic>
    </p:spTree>
    <p:extLst>
      <p:ext uri="{BB962C8B-B14F-4D97-AF65-F5344CB8AC3E}">
        <p14:creationId xmlns:p14="http://schemas.microsoft.com/office/powerpoint/2010/main" val="44164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E30B87-C226-78F3-3A64-59EB5462CD2D}"/>
              </a:ext>
            </a:extLst>
          </p:cNvPr>
          <p:cNvSpPr>
            <a:spLocks noGrp="1"/>
          </p:cNvSpPr>
          <p:nvPr>
            <p:ph type="title"/>
          </p:nvPr>
        </p:nvSpPr>
        <p:spPr/>
        <p:txBody>
          <a:bodyPr/>
          <a:lstStyle/>
          <a:p>
            <a:r>
              <a:rPr lang="sk-SK" dirty="0"/>
              <a:t>Jedlo</a:t>
            </a:r>
          </a:p>
        </p:txBody>
      </p:sp>
      <p:sp>
        <p:nvSpPr>
          <p:cNvPr id="3" name="Zástupný objekt pre obsah 2">
            <a:extLst>
              <a:ext uri="{FF2B5EF4-FFF2-40B4-BE49-F238E27FC236}">
                <a16:creationId xmlns:a16="http://schemas.microsoft.com/office/drawing/2014/main" id="{93C97879-DF95-6706-69C6-DD634395E3E5}"/>
              </a:ext>
            </a:extLst>
          </p:cNvPr>
          <p:cNvSpPr>
            <a:spLocks noGrp="1"/>
          </p:cNvSpPr>
          <p:nvPr>
            <p:ph idx="1"/>
          </p:nvPr>
        </p:nvSpPr>
        <p:spPr/>
        <p:txBody>
          <a:bodyPr>
            <a:normAutofit/>
          </a:bodyPr>
          <a:lstStyle/>
          <a:p>
            <a:r>
              <a:rPr lang="sk-SK" sz="2000" dirty="0"/>
              <a:t>Slovenská kuchyňa je historicky známa hlavne bravčovým mäsom, jahňacinou, múkou, zemiakmi, kapustou a mliečnymi výrobkami. Jedným zo slovenských národných jedál sú bryndzové halušky</a:t>
            </a:r>
          </a:p>
        </p:txBody>
      </p:sp>
      <p:pic>
        <p:nvPicPr>
          <p:cNvPr id="4" name="Obrázok 3">
            <a:extLst>
              <a:ext uri="{FF2B5EF4-FFF2-40B4-BE49-F238E27FC236}">
                <a16:creationId xmlns:a16="http://schemas.microsoft.com/office/drawing/2014/main" id="{6DF86F88-2F5B-09A4-4558-71BBA21BFCC7}"/>
              </a:ext>
            </a:extLst>
          </p:cNvPr>
          <p:cNvPicPr>
            <a:picLocks noChangeAspect="1"/>
          </p:cNvPicPr>
          <p:nvPr/>
        </p:nvPicPr>
        <p:blipFill>
          <a:blip r:embed="rId2"/>
          <a:stretch>
            <a:fillRect/>
          </a:stretch>
        </p:blipFill>
        <p:spPr>
          <a:xfrm>
            <a:off x="5338010" y="3905412"/>
            <a:ext cx="2891589" cy="2234410"/>
          </a:xfrm>
          <a:prstGeom prst="rect">
            <a:avLst/>
          </a:prstGeom>
        </p:spPr>
      </p:pic>
    </p:spTree>
    <p:extLst>
      <p:ext uri="{BB962C8B-B14F-4D97-AF65-F5344CB8AC3E}">
        <p14:creationId xmlns:p14="http://schemas.microsoft.com/office/powerpoint/2010/main" val="188787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0AA223-AD0B-F0A9-34AD-348B4DCB59E2}"/>
              </a:ext>
            </a:extLst>
          </p:cNvPr>
          <p:cNvSpPr>
            <a:spLocks noGrp="1"/>
          </p:cNvSpPr>
          <p:nvPr>
            <p:ph type="title"/>
          </p:nvPr>
        </p:nvSpPr>
        <p:spPr/>
        <p:txBody>
          <a:bodyPr/>
          <a:lstStyle/>
          <a:p>
            <a:r>
              <a:rPr lang="sk-SK" dirty="0"/>
              <a:t>Priemysel</a:t>
            </a:r>
          </a:p>
        </p:txBody>
      </p:sp>
      <p:sp>
        <p:nvSpPr>
          <p:cNvPr id="3" name="Zástupný objekt pre obsah 2">
            <a:extLst>
              <a:ext uri="{FF2B5EF4-FFF2-40B4-BE49-F238E27FC236}">
                <a16:creationId xmlns:a16="http://schemas.microsoft.com/office/drawing/2014/main" id="{3F86F7AC-1BA5-922B-2BC7-E0DF84264913}"/>
              </a:ext>
            </a:extLst>
          </p:cNvPr>
          <p:cNvSpPr>
            <a:spLocks noGrp="1"/>
          </p:cNvSpPr>
          <p:nvPr>
            <p:ph idx="1"/>
          </p:nvPr>
        </p:nvSpPr>
        <p:spPr>
          <a:xfrm>
            <a:off x="2589212" y="1540189"/>
            <a:ext cx="8915400" cy="3777622"/>
          </a:xfrm>
        </p:spPr>
        <p:txBody>
          <a:bodyPr/>
          <a:lstStyle/>
          <a:p>
            <a:r>
              <a:rPr lang="sk-SK" dirty="0"/>
              <a:t>Priemysel je hlavnou zložkou národného hospodárstva Slovenskej republiky. Priemyselná výroba na Slovensku sa rozbiehala od začiatku 19. storočia. Remeselné dielne a manufaktúry sa pomaly menili na továrne, pričom súčasne vznikali aj nové továrne. Podstatou vzniku tovární bolo zavádzanie strojovej výroby.</a:t>
            </a:r>
          </a:p>
          <a:p>
            <a:endParaRPr lang="sk-SK" dirty="0"/>
          </a:p>
          <a:p>
            <a:r>
              <a:rPr lang="sk-SK" dirty="0"/>
              <a:t>V roku 1832 dali do prevádzky parný stroj v </a:t>
            </a:r>
            <a:r>
              <a:rPr lang="sk-SK" dirty="0" err="1"/>
              <a:t>súkenke</a:t>
            </a:r>
            <a:r>
              <a:rPr lang="sk-SK" dirty="0"/>
              <a:t> v Haliči pri Lučenci. Strojová technika prenikala aj do iných odvetví a podmienila ich rozvoj. Rozvíjali sa tradičné priemyselné odvetvia, ako ťažobný priemysel, železiarstvo, drevársky, textilný, sklársky, garbiarsky a papiernický priemysel.</a:t>
            </a:r>
          </a:p>
        </p:txBody>
      </p:sp>
      <p:pic>
        <p:nvPicPr>
          <p:cNvPr id="4" name="Obrázok 3">
            <a:extLst>
              <a:ext uri="{FF2B5EF4-FFF2-40B4-BE49-F238E27FC236}">
                <a16:creationId xmlns:a16="http://schemas.microsoft.com/office/drawing/2014/main" id="{1D5A63B6-CF37-EC7D-3FA7-8EEAAA5C3D12}"/>
              </a:ext>
            </a:extLst>
          </p:cNvPr>
          <p:cNvPicPr>
            <a:picLocks noChangeAspect="1"/>
          </p:cNvPicPr>
          <p:nvPr/>
        </p:nvPicPr>
        <p:blipFill>
          <a:blip r:embed="rId2"/>
          <a:stretch>
            <a:fillRect/>
          </a:stretch>
        </p:blipFill>
        <p:spPr>
          <a:xfrm>
            <a:off x="8159750" y="4953001"/>
            <a:ext cx="2886075" cy="1581150"/>
          </a:xfrm>
          <a:prstGeom prst="rect">
            <a:avLst/>
          </a:prstGeom>
        </p:spPr>
      </p:pic>
    </p:spTree>
    <p:extLst>
      <p:ext uri="{BB962C8B-B14F-4D97-AF65-F5344CB8AC3E}">
        <p14:creationId xmlns:p14="http://schemas.microsoft.com/office/powerpoint/2010/main" val="9167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EFCC1C-38E1-BE0B-7D3E-29419B6C9E32}"/>
              </a:ext>
            </a:extLst>
          </p:cNvPr>
          <p:cNvSpPr>
            <a:spLocks noGrp="1"/>
          </p:cNvSpPr>
          <p:nvPr>
            <p:ph type="title"/>
          </p:nvPr>
        </p:nvSpPr>
        <p:spPr/>
        <p:txBody>
          <a:bodyPr/>
          <a:lstStyle/>
          <a:p>
            <a:r>
              <a:rPr lang="sk-SK" dirty="0"/>
              <a:t>Príroda</a:t>
            </a:r>
          </a:p>
        </p:txBody>
      </p:sp>
      <p:sp>
        <p:nvSpPr>
          <p:cNvPr id="3" name="Zástupný objekt pre obsah 2">
            <a:extLst>
              <a:ext uri="{FF2B5EF4-FFF2-40B4-BE49-F238E27FC236}">
                <a16:creationId xmlns:a16="http://schemas.microsoft.com/office/drawing/2014/main" id="{B43A8500-6CE8-BDB3-1665-DB632EA4583B}"/>
              </a:ext>
            </a:extLst>
          </p:cNvPr>
          <p:cNvSpPr>
            <a:spLocks noGrp="1"/>
          </p:cNvSpPr>
          <p:nvPr>
            <p:ph idx="1"/>
          </p:nvPr>
        </p:nvSpPr>
        <p:spPr/>
        <p:txBody>
          <a:bodyPr/>
          <a:lstStyle/>
          <a:p>
            <a:r>
              <a:rPr lang="sk-SK" dirty="0"/>
              <a:t>Slovensko patrí ku krajinám s najväčším podielom lesných komplexov v Európe, avšak našou najväčšou pýchou sú Vysoké Tatry.</a:t>
            </a:r>
          </a:p>
          <a:p>
            <a:r>
              <a:rPr lang="sk-SK" dirty="0"/>
              <a:t>Vysoké Tatry sú najvyššie pohorie na Slovensku a v Poľsku a sú zároveň jediným horstvom v týchto štátoch s alpským charakterom. Sú geomorfologickou časťou Východných Tatier a majú rozlohu 341 km² (260 km² na Slovensku a 81 km² v Poľsku). Vo Vysokých Tatrách nájdeme 26 vrcholov prevyšujúcich výšku 2 500 metrov.</a:t>
            </a:r>
          </a:p>
          <a:p>
            <a:r>
              <a:rPr lang="sk-SK" dirty="0"/>
              <a:t>Najvyšší vrch je Gerlachovský štít</a:t>
            </a:r>
          </a:p>
        </p:txBody>
      </p:sp>
      <p:pic>
        <p:nvPicPr>
          <p:cNvPr id="4" name="Obrázok 3">
            <a:extLst>
              <a:ext uri="{FF2B5EF4-FFF2-40B4-BE49-F238E27FC236}">
                <a16:creationId xmlns:a16="http://schemas.microsoft.com/office/drawing/2014/main" id="{37A15873-A8FF-3344-99FE-0217ADFF6D06}"/>
              </a:ext>
            </a:extLst>
          </p:cNvPr>
          <p:cNvPicPr>
            <a:picLocks noChangeAspect="1"/>
          </p:cNvPicPr>
          <p:nvPr/>
        </p:nvPicPr>
        <p:blipFill>
          <a:blip r:embed="rId2"/>
          <a:stretch>
            <a:fillRect/>
          </a:stretch>
        </p:blipFill>
        <p:spPr>
          <a:xfrm>
            <a:off x="7357058" y="4683537"/>
            <a:ext cx="3784183" cy="1652092"/>
          </a:xfrm>
          <a:prstGeom prst="rect">
            <a:avLst/>
          </a:prstGeom>
        </p:spPr>
      </p:pic>
    </p:spTree>
    <p:extLst>
      <p:ext uri="{BB962C8B-B14F-4D97-AF65-F5344CB8AC3E}">
        <p14:creationId xmlns:p14="http://schemas.microsoft.com/office/powerpoint/2010/main" val="100460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A0EB764-611F-56EF-DF54-1969004CB4D2}"/>
              </a:ext>
            </a:extLst>
          </p:cNvPr>
          <p:cNvSpPr>
            <a:spLocks noGrp="1"/>
          </p:cNvSpPr>
          <p:nvPr>
            <p:ph type="title"/>
          </p:nvPr>
        </p:nvSpPr>
        <p:spPr>
          <a:xfrm>
            <a:off x="1640156" y="2788555"/>
            <a:ext cx="8911687" cy="1280890"/>
          </a:xfrm>
        </p:spPr>
        <p:txBody>
          <a:bodyPr>
            <a:normAutofit/>
          </a:bodyPr>
          <a:lstStyle/>
          <a:p>
            <a:pPr algn="ctr"/>
            <a:r>
              <a:rPr lang="sk-SK" sz="4400" dirty="0"/>
              <a:t>Ďakujem za pozornosť</a:t>
            </a:r>
          </a:p>
        </p:txBody>
      </p:sp>
      <p:sp>
        <p:nvSpPr>
          <p:cNvPr id="3" name="Zástupný objekt pre obsah 2">
            <a:extLst>
              <a:ext uri="{FF2B5EF4-FFF2-40B4-BE49-F238E27FC236}">
                <a16:creationId xmlns:a16="http://schemas.microsoft.com/office/drawing/2014/main" id="{5892FF75-54E9-20D3-1409-CA7C9D3BC730}"/>
              </a:ext>
            </a:extLst>
          </p:cNvPr>
          <p:cNvSpPr>
            <a:spLocks noGrp="1"/>
          </p:cNvSpPr>
          <p:nvPr>
            <p:ph idx="1"/>
          </p:nvPr>
        </p:nvSpPr>
        <p:spPr/>
        <p:txBody>
          <a:bodyPr/>
          <a:lstStyle/>
          <a:p>
            <a:endParaRPr lang="sk-SK" dirty="0"/>
          </a:p>
        </p:txBody>
      </p:sp>
    </p:spTree>
    <p:extLst>
      <p:ext uri="{BB962C8B-B14F-4D97-AF65-F5344CB8AC3E}">
        <p14:creationId xmlns:p14="http://schemas.microsoft.com/office/powerpoint/2010/main" val="1784731977"/>
      </p:ext>
    </p:extLst>
  </p:cSld>
  <p:clrMapOvr>
    <a:masterClrMapping/>
  </p:clrMapOvr>
</p:sld>
</file>

<file path=ppt/theme/theme1.xml><?xml version="1.0" encoding="utf-8"?>
<a:theme xmlns:a="http://schemas.openxmlformats.org/drawingml/2006/main" name="Dym">
  <a:themeElements>
    <a:clrScheme name="Dym">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y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m">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299</Words>
  <Application>Microsoft Office PowerPoint</Application>
  <PresentationFormat>Širokouhlá</PresentationFormat>
  <Paragraphs>14</Paragraphs>
  <Slides>6</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6</vt:i4>
      </vt:variant>
    </vt:vector>
  </HeadingPairs>
  <TitlesOfParts>
    <vt:vector size="10" baseType="lpstr">
      <vt:lpstr>Arial</vt:lpstr>
      <vt:lpstr>Century Gothic</vt:lpstr>
      <vt:lpstr>Wingdings 3</vt:lpstr>
      <vt:lpstr>Dym</vt:lpstr>
      <vt:lpstr>Slovensko</vt:lpstr>
      <vt:lpstr>Prezentácia programu PowerPoint</vt:lpstr>
      <vt:lpstr>Jedlo</vt:lpstr>
      <vt:lpstr>Priemysel</vt:lpstr>
      <vt:lpstr>Príroda</vt:lpstr>
      <vt:lpstr>Ďakujem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Slovensko</dc:title>
  <dc:creator>Ludovit Bikar</dc:creator>
  <cp:lastModifiedBy>Ludovit Bikar</cp:lastModifiedBy>
  <cp:revision>1</cp:revision>
  <dcterms:created xsi:type="dcterms:W3CDTF">2023-02-22T20:49:30Z</dcterms:created>
  <dcterms:modified xsi:type="dcterms:W3CDTF">2023-02-22T21:37:15Z</dcterms:modified>
</cp:coreProperties>
</file>