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2923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CICAVCE</a:t>
            </a:r>
            <a:endParaRPr lang="sk-SK" sz="8000" dirty="0"/>
          </a:p>
        </p:txBody>
      </p:sp>
      <p:pic>
        <p:nvPicPr>
          <p:cNvPr id="13314" name="Picture 2" descr="http://www.oskole.sk/userfiles/image/novy/obrazky%20OSKOLE/cicavce%20(6).png"/>
          <p:cNvPicPr>
            <a:picLocks noChangeAspect="1" noChangeArrowheads="1"/>
          </p:cNvPicPr>
          <p:nvPr/>
        </p:nvPicPr>
        <p:blipFill>
          <a:blip r:embed="rId2"/>
          <a:srcRect l="21427"/>
          <a:stretch>
            <a:fillRect/>
          </a:stretch>
        </p:blipFill>
        <p:spPr bwMode="auto">
          <a:xfrm>
            <a:off x="1" y="0"/>
            <a:ext cx="3810000" cy="3297303"/>
          </a:xfrm>
          <a:prstGeom prst="rect">
            <a:avLst/>
          </a:prstGeom>
          <a:noFill/>
        </p:spPr>
      </p:pic>
      <p:pic>
        <p:nvPicPr>
          <p:cNvPr id="13316" name="Picture 4" descr="http://www.vsetkyzvierata.estranky.sk/img/mid/38/159304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0"/>
            <a:ext cx="3886200" cy="3252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Dýchacia s.: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://files.maturitazbiologie2.webnode.sk/200000028-5b7c75c781/pluc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858000" cy="4544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Cievna s.:</a:t>
            </a:r>
            <a:endParaRPr lang="sk-SK" dirty="0"/>
          </a:p>
        </p:txBody>
      </p:sp>
      <p:pic>
        <p:nvPicPr>
          <p:cNvPr id="35842" name="Picture 2" descr="https://upload.wikimedia.org/wikipedia/commons/thumb/f/f3/Diagram_of_the_human_heart_sk.svg/220px-Diagram_of_the_human_heart_s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648198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Nervová s.: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http://www.psickar.sk/sites/default/files/styles/adaptive/public/sustava/administrator/nervova_sustava_psa.jpg?itok=NyZww7h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9629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Rozmnožovacia s.: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6866" name="Picture 2" descr="http://www.kiwimelony.estranky.sk/img/original/39/lev-a-levic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02880" cy="4876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6096000"/>
            <a:ext cx="161614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oplodnenie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419600" y="6096000"/>
            <a:ext cx="85151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vývin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SYSTÉM: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1676400"/>
            <a:ext cx="338746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PODKMEŇ: </a:t>
            </a:r>
            <a:r>
              <a:rPr lang="sk-SK" sz="2800" b="1" dirty="0" smtClean="0"/>
              <a:t>stavovce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3429000"/>
            <a:ext cx="260161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trieda: </a:t>
            </a:r>
            <a:r>
              <a:rPr lang="sk-SK" sz="2800" b="1" dirty="0" smtClean="0"/>
              <a:t>CICAVCE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953000" y="2590800"/>
            <a:ext cx="401577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podtrieda: </a:t>
            </a:r>
            <a:r>
              <a:rPr lang="sk-SK" sz="2800" b="1" dirty="0" smtClean="0"/>
              <a:t>VAJCORODCE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953000" y="3962400"/>
            <a:ext cx="375743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podtrieda: </a:t>
            </a:r>
            <a:r>
              <a:rPr lang="sk-SK" sz="2800" b="1" dirty="0" smtClean="0"/>
              <a:t>ŽIVORODCE</a:t>
            </a:r>
            <a:endParaRPr lang="sk-SK" sz="2800" b="1" dirty="0"/>
          </a:p>
        </p:txBody>
      </p:sp>
      <p:sp>
        <p:nvSpPr>
          <p:cNvPr id="10" name="Šípka doprava 9"/>
          <p:cNvSpPr/>
          <p:nvPr/>
        </p:nvSpPr>
        <p:spPr>
          <a:xfrm rot="19767073">
            <a:off x="4215577" y="3068097"/>
            <a:ext cx="762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444026">
            <a:off x="4143829" y="3875926"/>
            <a:ext cx="762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6248400" y="4495800"/>
            <a:ext cx="3048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953000" y="5181600"/>
            <a:ext cx="316054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nadrad</a:t>
            </a:r>
            <a:r>
              <a:rPr lang="sk-SK" sz="2800" dirty="0" smtClean="0"/>
              <a:t>: </a:t>
            </a:r>
            <a:r>
              <a:rPr lang="sk-SK" sz="2800" b="1" dirty="0" smtClean="0"/>
              <a:t>VAČKOVCE</a:t>
            </a:r>
            <a:endParaRPr lang="sk-SK" sz="28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4953000" y="5867400"/>
            <a:ext cx="381053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nadrad</a:t>
            </a:r>
            <a:r>
              <a:rPr lang="sk-SK" sz="2800" dirty="0" smtClean="0"/>
              <a:t>: </a:t>
            </a:r>
            <a:r>
              <a:rPr lang="sk-SK" sz="2800" b="1" dirty="0" smtClean="0"/>
              <a:t>PLACENTOVCE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27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Vajcorodce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oskole.sk/userfiles/image/1sasa/1bio/Clipboard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90852"/>
            <a:ext cx="7620000" cy="4519448"/>
          </a:xfrm>
          <a:prstGeom prst="rect">
            <a:avLst/>
          </a:prstGeom>
          <a:noFill/>
        </p:spPr>
      </p:pic>
      <p:pic>
        <p:nvPicPr>
          <p:cNvPr id="1028" name="Picture 4" descr="http://i.idnes.cz/13/041/cl6/MCE4a5002_profimedia_01563984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6644"/>
            <a:ext cx="6858000" cy="3614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Živorodce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90800" y="3200400"/>
            <a:ext cx="6096000" cy="3200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57200" y="1524000"/>
            <a:ext cx="315201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Nadrad</a:t>
            </a:r>
            <a:r>
              <a:rPr lang="sk-SK" sz="2800" dirty="0" smtClean="0"/>
              <a:t>: VAČKOVCE</a:t>
            </a:r>
            <a:endParaRPr lang="sk-SK" sz="2800" dirty="0"/>
          </a:p>
        </p:txBody>
      </p:sp>
      <p:pic>
        <p:nvPicPr>
          <p:cNvPr id="28674" name="Picture 2" descr="http://obrazky.4ever.sk/data/download/zvieratka/divozijuce/kengura-194914.jpg"/>
          <p:cNvPicPr>
            <a:picLocks noChangeAspect="1" noChangeArrowheads="1"/>
          </p:cNvPicPr>
          <p:nvPr/>
        </p:nvPicPr>
        <p:blipFill>
          <a:blip r:embed="rId2"/>
          <a:srcRect r="20961"/>
          <a:stretch>
            <a:fillRect/>
          </a:stretch>
        </p:blipFill>
        <p:spPr bwMode="auto">
          <a:xfrm>
            <a:off x="3505200" y="1371600"/>
            <a:ext cx="5638800" cy="503872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57200" y="5029200"/>
            <a:ext cx="38073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Nadrad</a:t>
            </a:r>
            <a:r>
              <a:rPr lang="sk-SK" sz="2800" dirty="0" smtClean="0"/>
              <a:t>: PLACENTOVCE</a:t>
            </a:r>
            <a:endParaRPr lang="sk-SK" sz="2800" dirty="0"/>
          </a:p>
        </p:txBody>
      </p:sp>
      <p:pic>
        <p:nvPicPr>
          <p:cNvPr id="28676" name="Picture 4" descr="http://www.naturfoto.cz/fotografie/ostatni/bobor-europsky-eurazijsky-vodny-795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362200"/>
            <a:ext cx="5715000" cy="3810000"/>
          </a:xfrm>
          <a:prstGeom prst="rect">
            <a:avLst/>
          </a:prstGeom>
          <a:noFill/>
        </p:spPr>
      </p:pic>
      <p:pic>
        <p:nvPicPr>
          <p:cNvPr id="28678" name="Picture 6" descr="http://www.predskolaci.cz/wp-content/uploads/2010/03/ondatra-pizmov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219200"/>
            <a:ext cx="7162800" cy="5429251"/>
          </a:xfrm>
          <a:prstGeom prst="rect">
            <a:avLst/>
          </a:prstGeom>
          <a:noFill/>
        </p:spPr>
      </p:pic>
      <p:pic>
        <p:nvPicPr>
          <p:cNvPr id="28680" name="Picture 8" descr="http://img.flog.pravda.sk/2012/02/23/i6W_448540_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2209800"/>
            <a:ext cx="6593130" cy="439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Kedy sa vyvinuli? Z akej triedy?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nd05.jxs.cz/607/779/4d85d57c54_85091916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34924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752600"/>
            <a:ext cx="15610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Koncom</a:t>
            </a:r>
            <a:r>
              <a:rPr lang="sk-SK" sz="2800" dirty="0" smtClean="0"/>
              <a:t>:</a:t>
            </a:r>
            <a:endParaRPr lang="sk-SK" sz="2800" dirty="0"/>
          </a:p>
        </p:txBody>
      </p:sp>
      <p:sp>
        <p:nvSpPr>
          <p:cNvPr id="6" name="Šípka doprava 5"/>
          <p:cNvSpPr/>
          <p:nvPr/>
        </p:nvSpPr>
        <p:spPr>
          <a:xfrm>
            <a:off x="1676400" y="2590800"/>
            <a:ext cx="2743200" cy="167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6628" name="Picture 4" descr="http://www.tereziatver.estranky.sk/img/picture/9/elasmosaur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90800"/>
            <a:ext cx="429208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Základný znak: ?????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824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7650" name="Picture 2" descr="http://blog.yorkshireterrier.eu/wp-content/uploads/2009/02/dsc037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629400" cy="4126803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838200" y="5715000"/>
            <a:ext cx="457529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Stála / nestála teplota tela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Stavba tela: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674" name="Picture 2" descr="http://kraliky.weblahko.sk/stavbatel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77000" cy="4803415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524000" y="2209800"/>
            <a:ext cx="1600200" cy="16002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2788351">
            <a:off x="2554484" y="2687500"/>
            <a:ext cx="533400" cy="16002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362200" y="2895600"/>
            <a:ext cx="3200400" cy="19050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096000" y="4724400"/>
            <a:ext cx="609600" cy="5334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14600" y="4724400"/>
            <a:ext cx="1219200" cy="8382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800600" y="4648200"/>
            <a:ext cx="1219200" cy="838200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Povrch: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upload.wikimedia.org/wikipedia/commons/f/f6/Skinn_layer_drawing.jpg"/>
          <p:cNvPicPr>
            <a:picLocks noChangeAspect="1" noChangeArrowheads="1"/>
          </p:cNvPicPr>
          <p:nvPr/>
        </p:nvPicPr>
        <p:blipFill>
          <a:blip r:embed="rId2"/>
          <a:srcRect t="5360" b="3518"/>
          <a:stretch>
            <a:fillRect/>
          </a:stretch>
        </p:blipFill>
        <p:spPr bwMode="auto">
          <a:xfrm>
            <a:off x="304800" y="1676400"/>
            <a:ext cx="8505825" cy="5181600"/>
          </a:xfrm>
          <a:prstGeom prst="rect">
            <a:avLst/>
          </a:prstGeom>
          <a:noFill/>
        </p:spPr>
      </p:pic>
      <p:pic>
        <p:nvPicPr>
          <p:cNvPr id="29700" name="Picture 4" descr="http://nd05.jxs.cz/607/408/f5b443cf7f_80610335_o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199"/>
            <a:ext cx="6172200" cy="5187397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2" name="Picture 6" descr="http://www.ifauna.cz/images/mforum-foto/foto/201104/4da6bc7d2b9e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905000"/>
            <a:ext cx="6096000" cy="4067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 kože vyrastajú – kožné deriváty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http://swiatkotow.pl/gfx/swiatkotow/_thumbs/pl/swiatkotowartykuly/24/316/1/aYd0v5xnZJW_0ZeYlg,gepard_i_jego_niechowajace_sie_pazu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599"/>
            <a:ext cx="4495800" cy="2992517"/>
          </a:xfrm>
          <a:prstGeom prst="rect">
            <a:avLst/>
          </a:prstGeom>
          <a:noFill/>
        </p:spPr>
      </p:pic>
      <p:pic>
        <p:nvPicPr>
          <p:cNvPr id="30724" name="Picture 4" descr="http://i176.photobucket.com/albums/w181/sobierajka/DSC_07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724400" cy="3163454"/>
          </a:xfrm>
          <a:prstGeom prst="rect">
            <a:avLst/>
          </a:prstGeom>
          <a:noFill/>
        </p:spPr>
      </p:pic>
      <p:sp>
        <p:nvSpPr>
          <p:cNvPr id="30726" name="AutoShape 6" descr="data:image/jpeg;base64,/9j/4AAQSkZJRgABAQAAAQABAAD/2wCEAAkGBxQTEhUUExQUFhUXEhcXGRUYFxUVGBcXFBgXFxUUFxcYHCggGBwlHBQUIjEhJSkrLi4uFx8zODMsNygtLisBCgoKDg0OGhAQGywkHSQsLCwsLCwsLCwsLCwsLCwsLCwsLCwsLCwsLCwsLCwsLCwsLCwsLCwsLCwsLCwsLCwsLP/AABEIAMIBAwMBIgACEQEDEQH/xAAbAAABBQEBAAAAAAAAAAAAAAADAAECBAUGB//EADsQAAEDAgMGAwYFBAICAwAAAAEAAhEDIQQxQQUSUWFxgRMikQYUobHB8DJCYtHhI1Jy8QeSFbIkgqL/xAAaAQADAQEBAQAAAAAAAAAAAAAAAQIDBAUG/8QAJBEAAgICAgEFAQEBAAAAAAAAAAECEQMhEjFBBBMiMlFhcUL/2gAMAwEAAhEDEQA/APNKJO9xgqyXOOmqJhKUSSLkz9hWXkLkclZJScN3S/FO50omIHl7qlvwbJrYGjiqocbcFXdnAy9U1Gpp2V+mGi2p1SegbK1GgM46I3iWOg+7KFQwYH8Ku+rockqsRa37WMW79En1jIHJUq1cbzQDAtJCWJrw60wR8EcSkX31GjOJ4qtiXtPHsqzqoI5xZCe490RgDaCltpMwgYikN2x58ER7ySGuMWTVHSIa5s8IiR1WisDO3UzgjOadRChC1AEArGHrniUMsTMamwNHxmlvmziJWvWwlM4XeaZIgOBtfiFzjWk29F1FTBt9x8T8wAtYRfMcVk1QznG0y08pRAOCh4wiQpiuMjdGyQtFxnVNUcpUXjQap3AH1UjBmydjrwOCeq1M1vmlAEjUF7JmVrxYWUS0Gb6pU2wZIRoCxTG8egTYioBxMpqTs4tyQzT4pUAMvsouqCPigV2QTpdCDyfkrURBHmSkoFqZUM36RbYz1VmoW6SRzWZhKwyjuivreaFi4bEiVaqDII1t2VNrZJT4h10+GdfPQrRRpAM53mBGasNLnOidUPE0t0t5o27D5ySaCizUgWmf3VHEX0TvGvNC3yclKQiu4QneZEyjPZvA8lpezHs571P9RrAyowPBkHw3zJaRPm8pEGNLq7XbKSb0ZD6ZG7IiWhw5tJIB+BSDyCLLQ9qq04zEGIAqljWjJraf9NjRyDWhZ1G/NPxYmqYasJN4Vc0uCnvzdJvdSrQh6VaoNbDIZhCfXnNrTPKPkiyQqrytFsoI4sI/M34hRZhiciD3APoVAOJB6hDhMC5h2lp8wjqumfUY/AuE3AtbLkuSp1XAZ9tPRdXQxNP3E+XzkGOBk5qHHdjRywgNsO5TOmAoOvkiU88iqJsNhW3COx1lHCPAeCdE/hmbZTms2BNw+aY2zTPeUnEkZJUMg+naRqpU6hAvoivfBjiFFzAbi8/d0f6A1GqS4p6huoU3bptChVcd6yqg8Bh+HukxjOAuUzwQENj76pAHeWzokgVXXKSXEQGmYvIVplUEt4wqZjup4X8S1aGiWKqebLJEwVUExfVCxLocj7PBJmyT6H5LmNpbzqZ4Nn0SqvkEkXKniXXpjlCsU6e8BOW8fQLOTrYNWzJpXsrPu9rcJQ3Na2o6DN7ItPE3ysdVMm+0SVTYX1K2/ZHaxovcwkeG/OQMxlfP6LKrvEBBaTMp9oalTs6j2q9nateuKmGpl4qNBcZa0Ne2Gu3i4gCRun/twVJ2FGCpFwcKld+80VGSaVERDgxxHnqkH8Qs0G17rofZrFmphntDocab6ZvEOLSGnvPxK5PHt/8Ah4eZEVa0/wCTtwX7MA7KYt/Vm04quS8mTQpqb2oNOy29m7N8bxjO7uYZ1WBqWuY308/wWr/TCjKaxCrUeF1bkDnolAvE91KlQkUWV3RFo4QFIP5N9P2SxTYvoUBplarZQctadI6H6LocAG+6EQSYcJIy4QueoiTGU68OZhdhgsI+lh3Mduw4ktcDvNe0izmOGY+WRhS2CMHYmCFYVKIAFXc8SkdSaYJfSP8Ak2Y4Fo4lVMPTEfXVdH7MbKLRQxMOD/GrCbgFjGNDSP8A7OeP9K5hNinDufia+62nTc402EgmrUM+E0N0AMG/9vC6zlLdF+2+KZyhpA3v14pwVA6AcEiSijMsMq/JQNYoG+mD01EBqrySnYCFFhurbjaU3oZXpgTKTmebeGSlqVKmL39E2Awrd+ahIbJi6JVq6AQq5zAUpCBPrSUlEp1rSAQbZGwtO8qeHogOIP8ACnTjeIHFFjK+L/EVZwlYCGt1uVV2h+JPs13nHVDVoGa9OjvOYT+UomIJEwYvpxRhYTroquIaue7FbKLmXkalWQfKbZJVDlxQWv0lPbEM8KLiAFN4IuLqnWeVUVYUbPs9tXwqv6Dn+66Lb2HbVpFjM3O8ZsDNws8DqDPUrhKdoPFaeD2k5rd2ZEy3QtIyLUpw3aNoTSXGXRTxFPdIm/wWv7PYxrXVAZiph6lE8t8Ag/8AZrU48DFmHONCtPmsSx8ZmBO6eYtyKp1MC6nMEOpkkNqtktdFr/2nke0iCS01TFwcd9oA6kQSHC4VapVhaRd4gP8AewQf1NFg7qMv9LIxOacNshxpirP3kECDCNTpyQACTNgLkngAtRjG4eHP3XVc2ssQw8XHKeWny0brQ4xsLt3Dij7vR3R4jKAfVykVa5NTcP8Aiw0m9itTY4xDWN8PdrUqhE0yN5rXnNr2m7D+oWIvKxMBgK+Ke54BdJJdVdZgnMl5t2C6IY2jhae5TIdWLd11QA5fpGgv1sFlN+PJpCPnpGxtfabKTAYENsymLDy8BoJXDbQ2q+qd6oZImBoOgUcdjHPdLuFuQVF1/REYV2LJk5PXQY1soCjvk5oU5KbvqroyQOoiMbbmlTZOaM2lzsm2hldWA6QnFDmi1aQAspbTArb1+amXKLGiU4zVMYzjwyQHm8olV8aKIMpIkruunR93oknYGi+lfegdEIASTzsm98EZKNDEtM2vKSsu0Vse3zdk2ym/1W9VZxjNVUwpio3/ACCvwD7N2q7ywg4iQwKdEXJJ0UMXTIZvTZY1sHEz/HJcBKjQtvF2tgh4Iy49FfpUZA7laOkJIm2tItYBUK7BMzmrVSn5DCzZiVMF+E0XGNkRoh+FDrmBxSpVd0CRop7xcIHqnsC/sSozfbvtkT68l2dTZL6bXVcI50CnvltnNc0DQkX6H1XC7wG6G2jOF2Xs37Vbo8Kq914bTiCBpungMtCs2rNscqKePnEmlVa1ogPp1d0BjrgZgZnNYlfYNVxhrWkAfj3gAecG46Qu+ptw1XxwG1DWEuIDT4ZkNjdI5EX5clnNwLL3eOrZy0UJtdG8oRn2Y2ztleE7cuPLNSsBMD+ynOXXqeSr1X4djj4NHxX/AN9Q+KT0aPKPguuqez9KqymKlaxlxpb0OJ/Kd205Zc1LaeMoYVoaxvhuawANsGGPzvIMzfJNW9sJUtI4bau1Kzt0Odug5MygaQAIA6LMa0B4IvcTe6fa+OdiKhf2HQaqo10FbpUjmnK2bW28OPKQCOqzN3itvH0N6i0zItAP0WM+lwMKbM2QAy5JyRrxTso80bwmk3RYIDSGdlItIRSYsLKFN0oGRc8hQquJRal4Qa09k0A9IEZpnOQ2BJ5TAc1EmqLQiHPshgOkh745pJAaBwdOZJMcMkxw9MZADvcroqmAaZsEEYAZwFgsn9NuBg1WEiIzKqjDEPbf8wXQYuleIQqeywYPOVoshLVsC8QHHko4qqDhdZkz2WjisHIVTE0P6QaIz0S5p0WznsBU3XSr9TGQUEYS9xHNaeD9nK9e7G+U5Pd5W9ibnsCtJSj2zOKb0jGrYmbBO1i7fZ//ABq43q12Dk1pPxdHyWlU/wCMWgWxDgYtvMB9Ycs36jGtJmq9Pk/DztEpZgGIXaVf+NKmmIpnqx4+UrMxHsDjGXik8foqfR4aks0H5JeLIv8Ak58iDu/EaqWF2bUq1WsYYkgl2jRP4ium2b7IPzxDmtA/IPO7vFh6lWGUadHxGUgYjMmSSP25JPNFaiXD08u5aRr4DHOaW0m5SBczAJIkD1Qcf7QNp1XMLGtDXHdbBcag/KQQfKetlgYus5hFQG4k+lkLB4tlV7ZoU7NsQ5+8TH4s5BsSog62ypyp0jS9vNploYWN3HOG6amTwyGu8Oe7fTmuDfVc8+ZzndST811XthLqNOTJDpnOd4Z//kBcrhM10YvrZjl+xLB/iARsXYoeHHmRcQ06q2ZGxhXNfhwCYeDCyy1WNkP/ACiZI5ZoWKYWm4g8VD7EwTrJb5Tgpb4QCG3XHknLdJUKjjKm1m9EIAkGwhCrGkhQ8U5ItMX6I67Am2kDyQsRR5wiOrR95pPqyI5pKxlYUiOaiHEXKt+Jok8g5wnf6BS3hxSR34Ik2NklVoKO1ZUIN0ZsFaJwg0vyVc4eLkFeXyspZClWZElQovvCvvAyiVVdhhNrFXY+aIEAi6E2i2eqK6iUN9J3xQmylkRL3Wm0Co9odeGtOTjzGoHBamG2mQZOfa0aAadlgY+qajoFhSDQ0c83O+KnhZdPGL5WTab7O7GlFaOxpbabqRPJaFHG719J+wuAAcTYn0y4rqdn0iymJz1mxus5wo0jI23Ymyy8TiiTEn0Qa1aOmqqVK+cZz0yWfE0TKu0McWh/K3c/x81zeCxhO8DeCCOhOX3xWptMSyL/AIvU6/Vc7vwXaSf9fJdcIpKjmnJtm9XwhqtYNHMBnqbj1Vf/AMeae66bS4dt2/zVrC4oBlAl0bpId0k2+KuV8Y2q9rGjy5nKwiCFrSo53tmd7QUxAYeDbdGAn/2jsuZw9Fjd4OcWuk3iRC19vVzUrSMgT9/L0VTEUpvC0hqJnkfyKTMNDpBBGdk9d8aH75JnxmJCia5IiO60sztEcJW3XBw4rV2tQG4HNnismlT6d1sUa29Th2lkMRkuNrJVqLgbiLSrBoGD5gOynjaBIYd6PIJ5lLQcTNMgq9hyDb1VR2GdPELQw9ICmXBN0CRm1iN6RZEbVEZhT92AzF0EYcAynoKJmpJshxMojRdQebooKCNfyyTtbKDTqQmdioSpiotOLpzSVX3t3AJJcWGz1s4bqFA0x/cFeQn05zAXhqQtFR9BxyDSOqr1cMBcyLxxWiRFgFIeqtTaCjJdhuiiaRGa145Dul4YKpZWLicY1pbVfeJebxP3ZXG1PMN23DLvMKe2qG7VP6mg9IsY9Fh+/bsgz1yXUvkrPRxy0jqWMEz621+qu1cWIIvImbg/P6LIwlSaTZkyAR9hVn1TvXPqYtoFNGqZerYy+ZEeqA2uSJB/McuJ/a6o1a/l8pl0GTn6clSGOLWSZuT6ShRDkaNV+YP9xjisTaNp6qyyrvNJBsPMDHw+YVbFVt5sQOK1ijKUirhcWXQ06Z9OM8cl0OzsQykBAJc4XNoGXzM+i5fDNcHSBmt/CP3nADkFUzGH6yDm6lSY2ei2KtAOmwUPdIEQs1M53Iw6mAQnYCMslvOo6KLcPwCfuMNHL4qgWqWzqsHdOq6PE4APiyof+K3XCM5WscqfY2iptEbsEIONreVh/T8lq4vBb1lVrbPlrW8J+KvnEKZmUcTNpzVuu7dpQpM2TB6IuIoyITUo+AV0Yjsa6f3SGIJ4BSr4cjRVyw8Fppk2y9hWzKHXZBR9lmZSx7YEoK8FJzUIthI1VAklUhWT3uaSDKSdCPbmYgHh6lTbyM6qk7D3kE/vxuVAYZ4MguI4WtC+bJs0wOaUdFnOqHWbdk7KhzBPT907AvFvJRtwVL3k6y2+h+BS9653ngUxmN7Vnde0/pz75ffFcyKIdLyba5rf27tJr3EwIpndHNxu4/8AqOyqbGwnvL5cIpNNyfzuGTenH01XfB8YWzqT4x2W9n7TpPpNYyxZ5YNyQMnSoYm94n76q472Mpl+8yo5okndABAnQHQeq5PFbRNOpUbJhtRzf+pIn4JxlGf1CGX9NJ8GzjF80bHYJppw3MXF8wuarbSn+FLD7cLSBG82RM27rX22N5EW2MfSYZBDTbevI5DqtLB4JppiTcjvl/tGfUbWpOpx+Yx1E2VLEMfh2MfUDvOSJtaOIzARehOky3hdkEySRAFlf2Rgw4bzWw0EtBkGSMz0WTSxTqvla4tbu3OUzou2w2GDWtDbNDQAIygLHNNwRGSVKkZppXhRqMeNLLXFPipOpjhHdc6yHMYRJhEBELVOHBQauAEWVc0woz6YaeRU/DGYhEds3gSotwbgqteGO2AdhgTOqZ2HHBHe13DVF8IHOyOVFcmY9XDESdFXFOV0LqAjNVqkZWVLIHIw62HE5IL8ADot44SVB+HOUKlkHzMehhWsmBdCr4UOsVqjDZodfCG0K1kZXIxKuywNAonANANlrva7gVCrT1IVLIxOn0YZ2e3mkt0sakn7rFR27hBAn9lLwiDII+CfejITabylJ7/ALx0JEYnQHnZCrQCDunspF8TIFuH39yieKDFtR8U6FRUqDoRP3mquNZFNxkNIi+WoEW5LUrAOy3e4keqzfaGj/QeN0X3YIJ/uGh7q8d8khxu0clXw7qzxSpDyNklwEZm5vmZK63CUhTYGNbugCIOvOfVVvZrCeFS3ou+HTy/L+/da1WpOhnktM+S5cV0isk7Zn4zaHh03nLdBNjroF5e5hJvckkk8yV3/ALYVXmm1gYQ1zrmM4yB+J7LF2PswPqtBymT0Fz8l0+mShByHBas0dhbDoCm01qLHOImXXschGQst+ns/DNgtoURGUU2A9rKY2ewfhJE+iTsJ9cosuSWWTfbMrdnGYp3h4l4GW+XDvcfArrtuHfwlSNaZI520WHt7AQ9jrmRrxBt8/gtXFuJoGBnSiNLN4LonLlGEjdu4pnObJw0vYz+5w9B+L4Ar0Jx/TmuK2LTIqtOoaYPUfyulp4p/DTX7ul6l3JIWTuizUcDkd09E7QDqhtxXEIrazVytmVIQABumick++3qo02TYGR8uiND4oTqagaOV1Z93QXs5ZI5C4gzRvcKLsOEVoJIM2g2top7p4+ipSY6ZVfh7Kr7leQtUtzsVFrI49CqWQTizMfQcAUIUnDO5WzuclAsb8YTWQOJgPa7enRFYbLXOHaUJ2EBFvkq5oVGeaIOkoXhhw4cloHB8ExwbhknzEZvubNQmV33VydPmx7Nam4xf7vcJzVzQKeKEXRDUaY1ELloQqokWAJn4cFUqGSyTlM9m2PpB7q2ad5i0oVXZ7S8EOgZxfNNaATSYiPvmqu02b9PckiSNNFefTtEpbug++iqMqdgm0AokhrGgGA0DsBARwQeXP+EQUSBeFEuNvviobthsrY/BNqU3MLrkSL6jJcz7MMIrC0RvA9YK66oLcJ15KkzAtbULxqZ5c/vmt8UuMXF+TSMqTTLngSc+aRwxH4Z/dPTdnpFpRZPHpxXO7ITOd9rsRuMYbm5GUQYnPsn2c0vws23vDccuMwtD2lwxq0C2J8wMdP8AavYLDNY0ACPKLARkAFvzrEl/TS/ijj9h47xKsRlTOQnULdex35d30Ijssv2WwjW1axjNoA7k/wALpTTGjiOt1XqJfMMj+RneIcjHxUnnOIPx7wQr7qQMfh4TqfVM6iAMh9ysSbM0VriQRbMTfXJTbWb0PHWyuCmYuBytH1T+GIJcAext8UNoLRWbieczkFJvO3w7GEQU2RlB5/yjOYALAAkXmDfsptBYJlQTBt3RQ8fzxQ3Ucjbrl8lLdOo7SCL8E0rGGa+Tn9OqRImeJ4fVVN+LFsc0/lOptpB+OiOJS2WAR1+SYlUx+kiL8c9LJm1yDf8AdAnosuJkcPVD8QiRexGuhyTNxTTnmiCDrry+4TtBYhX6JxWHMobmXzHSEoHDuEC2I4s/2pJmVGkT5vRJPQWD8VkXspMY0GJsTKNTwstl0ZoNXDQZBRomnVst3HMcskxYXGyoyBMkj5I2HqOiQR9UnQtWGrU3ExZJjHAd0OpvOIO8fRBD3t5oURlhxkXlJjW6mY05qvVxNTJoa22ZusWts+ufM1951Oa0jivtlxgvLOhc6Ty0Vh7miBE2WZRdVFOXBpdyMrBre0VQOII3RPBOOGTdBHG2dc+NCEwqRn9lcrhttSfMc8lp4bFznxRODj2RKLi6Nc1ApNrfwqbKQORKmWEdFj0RselRa0mAA45xyMqQqeY8x9/RMzOSB11VgxEQENjtkDcHqgh82tbS/T91osbkN0duCqvwvmLpvOQRYEGG19fgiB3NOKdikyibT3KLCmMT0Upzt/KapQvYoL6hB3RE/f7oqwssTZQmYyUA0xqh02wbEpBbDOokjP5fVMaEcFNj5jp9/RM5w5yTZA7BGnM2HFI0BmQEZp5qJd0KY7K9TDB2Q1HLLooPoGciY+4tmj75nLT/AH9FNjuP3CY+TK26Rn+yk0wNUcuj/WfdQq1J0GaB8iHjjn6lOiCg3gknY7E02CquNx1SSSFEDtDI9FWwZ8vdMkpfkif2ZrtPkUa6SSpmi+hTxWahhvzJJK0R5M/HPIpiCR5tCszaJmJv1umSXTD7I3x9IHRYIyH4wt2qINuP0SSRn8BlNDBOsFeppklxxOcjWzUqP1SSSfTGWi48ULXukkkMm3JSqHLp9UySmQh3ZKNUWlJJXERGmkdOoSSRH7MPBHj0/dQx34h0b80klY10ytN+30U8P+AJJKUQSYcv8U7jf75JJKvACdl2UmZ9kkkxhZSSS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28" name="Picture 8" descr="http://www.pz-strojar.estranky.sk/img/original/2/jel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0"/>
            <a:ext cx="6096000" cy="4572000"/>
          </a:xfrm>
          <a:prstGeom prst="rect">
            <a:avLst/>
          </a:prstGeom>
          <a:noFill/>
        </p:spPr>
      </p:pic>
      <p:pic>
        <p:nvPicPr>
          <p:cNvPr id="30730" name="Picture 10" descr="http://download.1wallpaper.net/20150724/sheep-winter-horns-3840x21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352800"/>
            <a:ext cx="5943600" cy="334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Kostra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746" name="AutoShape 2" descr="data:image/jpeg;base64,/9j/4AAQSkZJRgABAQAAAQABAAD/2wCEAAkGBxQSEhUTExQWFhUVGRgXFxUYGR4WFxUeGxwaHhkbFxsbHCggGBslHBoYIz0iMSotLi46GiA1OjMsQygwLi4BCgoKBQUFDgUFDisZExkrKysrKysrKysrKysrKysrKysrKysrKysrKysrKysrKysrKysrKysrKysrKysrKysrK//AABEIAH0A7QMBIgACEQEDEQH/xAAbAAEAAwEBAQEAAAAAAAAAAAAABAUGAwIBB//EADoQAAIBAwMDAwIEBAUDBQEAAAECEQADEgQhMQUTQQYiUTJhI0JxgRRSkbEVM4Kh8GJywSRDU9HhB//EABQBAQAAAAAAAAAAAAAAAAAAAAD/xAAUEQEAAAAAAAAAAAAAAAAAAAAA/9oADAMBAAIRAxEAPwD9xqhudbN1+1pygmQLryQY5NtB/mAb+6VHwTXz1brlRBbdsEYM115jG2sZfcliyrA3MmsQ3/8AQrJFxbFq6oO/049oBQuZiVwELzEUG91dtEZFu3rpe5Kp7ioJG8ewBQYrmG1NtlCnuAyIuHZdhByCz9v/AKrO9J9UI4Q3bTNdUlQyBnTOBvAEWywZgAefdBMbNZ6mtGWSybzAtkUICoEGWTGRkBLGRsRIBPFButLdLIrFSpIBKnlT5H3r2XEhZ3IJA+wif7j+tfnHTPUbrYVLWoWQEZWuqCHU55uOGZZEEH3bgyZitD03qDW7hfVLjcuMLQ7bM9uQQFJU7oz88cAT9w1FKVwu6pVdUJ9zgkD7LE/pyKDvSs3d6nevadzaxRgWh4aIU7YDly0c8b7ZRvJW/qLiJeRkC/X2ipVrggwC5JCTIP0/b70F3VT0zWhbbNdupHcZQSw2P8pPEzMD4jzVdqOomb94yrqi2rVvctm4lQQpIZixgR4qE7jT9uyuOFlWe40wb13EwDPgnIlt/oYeCKDYW76sSFYEqYIBBIPwfg16uOFBJIAHJOwFfnJ69ZQAqVIZjdW3IZmbFcnMRjyBiRJBfnavN7qN57ZwRzaA9zZEo1tixKsAS6+0gZ+2CfAUyH6JqNSqDJjtuZ52AknbwBXLV9QS3iDkxecQoymBJ/2r8602iuDu/h5vllZK3rtu4kqAwW4Z7kKASvPt4gip3Segj+FP/prd282THU3CrgsIOQKCTDAAKIPt3I5IbR+q29sCLhMwqMpJIBMRPOxp/i1rNbeQzb8u0j/uHIM7Vjem27twFbumF66Pf3HLadEXAC3h7SQWK8DjyZrzbuWbVq9c1dnJWZDathxf7jYiOxsGnYDP7AT7aDdtrEDYlgDIX9yJAn5I8V8/jbeeGa5TGM7yRIH9K/NOkXbk3Fu2rpDEMrM5sPaygKlw9xw3tn2ncYbgSK8WL9oahbVp75e4wVtQFJwKoqjK6QFvL7d9gIDeYID9FVWOpJy9qoIUNG5+Vjf/ALp+0bGbGvz27qdVZZb94WFLSe41w2g5gf8AtGTkEGMAtPIg1Is+u1d1cLcwgSigPO5DGAuY2IIJAyiPMgN1Sqm56j04wOZIcgBlVmUTEZECFnIc/wDiu+isA3bt3eScB/KAvxHPumTz48UE+lKUClKUClKUGZ9Q9LXVpqLb7SAttpAgoAw3jjMmf08VjvQHTrtvvt2lDlBaKO2QKgEszR4aAq+D7iJArXdZ1y6TUMWzud9PZa2gsCAVUmACwIgE+4gxVLqdOt9Xdbluzp7pNy40kdwwgkB0AfYT9m5LRACL0K1euWmuSmmtl7mFu0cbQUIIOSxnBJJfecBGNXfTvS7sz3HeBfQJdO/eZAW9meWIEYiQBsTxzUjpekXG2pRuwWC2kacnA92dxW3C5LMefbIAG+qoMZrvQ2LK+kvG0UZ2W2wDW0LgA9uBKbD71Svob1q9qdTdVhfUr2fdkcVVie07W4dSJJtxlCn7V+m1w1ulW6jI4lWBBgkETtsRuD96DKdP9SvbNpbxVkuW2ZbqmVIAUh2JVcQSWEHcxtMb9LerTVvhKklu4CtwFrS9sJcURwZmNtw07ETUXV+mbtvULe7rlRbe1NtPcFCnAOk4sNzsFHAgSZqP6Kvju3HuwGW17nAiSblwkxJKtHbBXmfFBd+o734a2R9WoOAAMHHgmYOwEfrx5mu19bq3snuduwkkQyhMQqiLgZZ3YsZygYjbeaqH6iysbpXO47qigb9rIhELlROH1GOSQ3MSJB6Wbt+7Y1T9zK0j2zGKo3uDFE+QwkE5ERzvQcOtC7qbtu3YzQiS7FsGKGI7U87wZjcZKGG8UK+nJTu379xlUi3dS37HtkRiHnLLlTJiCR8kjWMbgtoxk3tMQGlh+JkNh/qJURz8b71L1bIlxbkjtagFbksoUnHZoPPtWOeBQV+m6ajfgSM97li+rS59qjOfjwTMHjxXa1bNybyyuosEi4qsIujEbMvB2jkDdIkRI6NZZck5bTt3Le29xSskeBySPE4xOxNddbqMTb1duGQjG4B/KfzKfkQB99h8UHB7KQLiyLV0kkhtrL4wGBHHEcjmPMU6Nda1cKvguZhwGAAuwIxWJAdRMTyTUi7bGb2vpW+MrbiIyx8b7kBZ4giPgzXa2/KFmA+kq8NisrEEMYMEe3LmQV28BqFvqWKBgWG5WZIniR4rymjtgsQigsIYgbkfBPxvXHRaFFZrombgEjwIAG232FTaCvs9E06kEWUlRCnGSAOAJ4iudzoFksWxInKVDEIchBOIMTE/1NWlKCi1nppHdXDQVEQyi4DtG+W43xOxHH71w0Xpg22PvWGjJkBRzClQNyYERvO0QOa0leL04nGMo2nifvQZbpWgFg9m4sK7kYuwYXMpb8MxuZ38Ecb7GvC6i5YuXAwuE22EOAWS8rj2G7ClgygYzx7RxVlpOm33R0vuCDCiRk2w3eRiFbKIgbR8marLPXVytju5agZ2yg3W4FLCSVEAyuQgSZjeZoLrTeoLLOLZOLMYXcFW+MWBgz7gPnFo4q2rL6FNNrhkUCXJnJCJm2So8blfgrtIp0jXXdMTb1MFc8VI5UHZSQCSbZ9oy23JFBqKUpQKUpQReodPt31xuqGH3/5+n9B8Vx03RLCMHW2uYmGMswy5gtMVYUoORsKXDx7gCoPkAwSP3gf0FdaUoFKUoFYv1SLzm72xcWDirriqPCofe8gqS0qTIAxA+a2lZr1NoC9u6lx/wbpUqxkC0wIkXI5ttHJ4JM+ICh0pt9nUsj2shbtlmzUZsoQ3EIDD2jdZkf5hAjedVdLHVWSkMptvmchsAVxIA5JJ/TaqHpXQ7OnTtavT2WtrJXUkLg0/zyZVoAGXBgb1av6R0rAGzlZBybKy2IOahSRyvAG8SIkGg6GwW1d5CAUe0GJncZjBlx5CkIpnbhomDXvSMb2lcEAMDcGP1AFSdvpEg/pwf3qk0vT3sXLlrTaotcJWTdAcl8HIDsVMgBV2EQD4ympQ1Ou0yx/CreHuZ3S4AxPk4Y7k77CTxz5CWt1mOkvzjn7GWRuCCRvuDwdhz4O1denWYN/Sv9O+EMQSjAbjyN2IkGJU/eqnU9d7a27X8Jqfw32/DY5YgxgRsSxMf145EHU+qbjXCwQ2DEE3FKFQFygm4oTdtiZ4AAiZoLCCtjTHJg9m8ULOoJIUPll7VnYciN/k1x9TXwl8pkSWM9sNMDtMuRXdlEuCSBiBB2r1ZW4ww0wF1jd7zXXJ7VuVClFZfraPA2WSOQDVmvTr6K7FbT37gCtc42+ApTZAfyknk7mgv0WAB8CvVQ+ll8PfPPtkQ0QPqHjeY+0TvNTKBSlKBXDV6tLYBYgE7Kv5nPMKOWP2FRNV1dRmFK/hj3u5xtW/sz8T9h+8VX6bSveYtLKI21JC9xgwG1gRFtPuRPPk5APHUeoF27bAzswsW2hgMZJ1VwbWkBPAO8ctMVQ3NSNJaN++inU3nm1bUEBEAxUkDcKFLHc/mjaYrQatLNu120B7auAwUy+ouci2Cd3JMFmnwQfzRa9M0rAF7pBuvu0fSo8Iv/Sv+5k+aDG6DXaZArWtUzZPncULi6Myn3IkQF2iCGHu5Jg1pCw1NovCO1okr7oVjhBy5x2ciN4nmrDUdKsXCGe1bYrwSoJG0fHxUixYVFxRQqjwogf0FBG6RfL2lyjNfa4ByAYATBPI3Bn71Nqk9LKFW6omA6iDEiLaDjleODvV3QKUpQKUpQKUr5QfaUpQK83ACCDEEbzxHma9VG6hpBdttbJIDCJHP++xoMpdv3NPdiwVazcLLas3HUWmIC5LacZEEzsvHtfbcVM6dcRiGtF9K5IBtOA1lj5VROOQgiFYH5FWh6MvbjL8X6u9AyDAyGgbft5G1QdRrLaK1y4kW2JGotkA4EEJ3TtJSAJPEQfmQmWtWEYm/a7TST3B7rR2AkvAwMAD3AcCJq1Vp3G4+aqjpXRS2ncOrCRbuHJDI2wf6lB/1DfYCqJesXNPclrT20gvese1yk4gXLWLfTMA+PqOxBkNnXwidjUbp+tF1SQCpBxZTBKmAYOJI4KnnzUqgUpSgUpSg56i+ttWdyAqglidgAOSazR9QG7aW9i6W3bCyikG7qT7hAicEOxyBmATsIrTXlBUhgCIMg8EeQZ2r8t6m99dRZsOxREabBtBVCewlIciSAPbjPu4JM7hrb3Q7r4PdYl5GNtMezpo4YK495A2ygneQFr5c195A6u3sG9y4zL3LQxUBAqIVLu0kD4I8mpfW+qvbsW8D+LdKIpxndoHtUkST+hjkiBXnQIt+82x7emeACf8y7iCbjDk4hgATtuT4BAT+maWcbjIFhQLSf8AxKQNj4z+f2A+9jSlAqBpurI4Yj6VbHIe4Hb/AKZ/4QOdqn1D1oW3ZuEQghiSB+5MDk0ED0o+Vp38NcJB3gwqqSC25Eg7/wC55q7qB0Kf4e0WmSisZEEEiYIgQd+IqfQKUpQKUpQKUpQKUpQKUpQKxvqrqS2tUjJauXGtITe7cRi8AB1O9wbbwNpX5FabqnUFsIXbc7wsgFjExJ2H/PsKztvSvcdwSf4i4GyICYaVWAEEbhmYIk8nYcc0HP0s4FyLAuLbO5suZWyrbwZPsbItCg7BlkCpHqjp9x70o7ANaCtbBEOBcXy30j3SQN2Aj4qZqulXktY2LhByLMwCh7m0e7bEk/O0CI43jdd0+LqbjMylX5jFIUsRsuRX2+cjxFBfaAypYGQ7Ej9OB/sKk15toFAA4AivVApSlApSlArJeoumFlwT/NsRd0/yyrBKz8htpjgrMmau+raB7xUBsFWTI+uSpAgkEAbg/O1cdZ0g4A2zldtQ1ruGVWIBT9GUYyZO88igo+nWBrtMgt3Cj6dwyTjscZXNUP5WPG30kHyagf4/d0lt27dhcichmCcgpXdZBEYptv8AGxmpelvjT6lbyDGzfLLct4BWtOqkup4gyuX3liJkE2HUfTNokkoSjOXyUy6ZEs0TymXu2334gUFl0HraalAQyFiAZQyrbAtiORBJEGCIq2rB/wCHnSpnbY3LBYOpQp3LTEHNlJEOWn6N/tvFXnSfUAITuyA4OF0gBWK/UrQfw359pg7Ec0Ggqr9SuBp3nziOYmSPPj+/xvVmDVV6mWbP+pTxPnf7cTz+28UFnZthVCjgAAftXugpQKUpQKUpQKUpQKUpQQ+rdQXT2muMC0cKoksfA+36+Khv6gti0bmLGSQigFi+8LBUECT5nbeeDFuayOv1f8S3bxkPPbEwroeAxj85V2MbhFHloIfdPZfUOrswLn3pjBW2piHI2kAq2A3kkuR8abQaJLKYIIHJJ3Zj5Zid2Y/Ncek9OFlCJydjlcfjIwBsPyqAAAvgCp1ArN+rAuSkwD272/kjBhA++8+P18HSVnPVei7rWxE7MsQD9QifcCIkj7/ANBfvfUEKWAJ4E7ncDb9yK6VV6Lpls9u6AQ0K8TsDgV4jbY8bCRPkzaUClKUClKUClKUFR6g0eSMyrMwHiJx8OoOxdTB+4BHxVP03V3sG03cBuoBGGKuVMQVJbEwCDMbrH5pA19ZrVdK7T52ge5bye1IU5KcsrOR3gFmI3HIEwNgm6XpjH8VmZLxMiQhCiICEKIZfPM781B1+nIuKbluGcle5bM2rnsYkX7RMkQp4k7bEcVMX1La7C3zlDNiVX3Mp/NkJ2CjczuPIB2rr/h/duC93PbKsgQ7OoErkfIkztsfjzQU+i6sdMFDAdpiQsMGRQBu1u5sCsx7Wh9yd4M23Vb6XtI1xGDLGQYERsZO5EDyPt9qkanpSMSUJtkzljGLyIPcQgq8jaSJ+9UTdH/h8jaizniHEZaW54goSWtMRO4gExMkxQam04ZQRwQCP3r3Wb0XXe1bW3dtuLqpC8FbpVQYVlJExvvE7/BAsPT3VW1Fss9vtuphkmYkBh9xsw2IBFBaUpSgUpSgUpSgUpSgpPVXUFtW0V2xS42NxoJhIJeSD7ZHty8ZbbxXH0l06LYvvHculnAERbDYgKpXYjFEE/CiPvTdcA1utWwMilp8XxCskAI7C5DZrJEeBsR81uUUAAAAAbADYCg+0pSgVU+ogMEY/kYPtsfYC+x/0/oRPPFfNfa1DXlwfG3tIXHiDJbLfmBsNpHM+2B6v7o05kK7GQAoxgFGDGWJ8T/X96C96cT21B5GxHwRtUms56Msajtl77GWgdohfaVVVkkDkhRtJj5ma0dApSlApSuJ1KZ4ZDOJxnePmP2P9KDtSvPcEAyIPBnY+f7VnerepwrNbtKzFRJuYgoNtgJIyMlRA8sPuKDQXryoJZgAPJMVlOreo1uEC2HTts0OywzHB47anYyJkGDBEAZBh70vp25eJuX7jqGgqkL3F9mAYvHtbztuPmau+mdFtWIK5MwUJk7FjA4HwP1AE8mTvQZ/p/QLzKGIt2jeza82IF0ZgCEABCjYeSTydyQNbprC20VFEKoCgfAAgV6ZwOSBNcNbqxbtl5EePuTxQdNTOJxEngbx+8/A5qrs3LllMrzqFBxYuZYge0MMREvAOMeR5mpGj6qrIzsCgVirAg+0qPdkYgD4PERvvFZ3X6k628BYM4D2giVXIbXHB4BHHnfxutBFS/wBzUzYDdy9DWiwm1bGJ7l0AgQAHAw2LNuRsa2fTtEtlAiknyzMZZ2P1Mx8kmqnR+lbdpBgx7qsGF5hkwjbFZ+lMdoH94ItdLrgxwb2XIk2yRI+4/mX7/wBYMigl0pXI6hMiuQyABIncAzBP6wf6UHWlKUClKUGa9c9U1Gms9zThTMqxILMpMQQByIDfpzWL0nXuoagPbR2NwSFdMQp+QI22A5E/UvG1frBFeLFhUAVFVVHAUAAfsKDJegPTZsK1+6pW9cLe0mSikggE8ltufiK2NKUCvhr7Sgy2VnTXmbvQVhStwGP5jgf5iW+reSxmeBTeouuC89ohbqG0zzJAAOPtYj5JMBvk+2TWm9Ten01S7tgwESADImRPkwdxv5rt0/07p7QWLasy7h2UFp+Zig8/4Q8oO6SiiCPpPM7Y8GY35EbQd6uKUoFKUoFUfW+htfuBwyD2lfckkSG3BEGd/mKvK+RQYl+gah3cXLVshpxc3C2EKVAUHZVO7HaZYmSRVz0boHbIe4QzLEeZIVVyYwCzbHknknzAvqUClKUFV6gW2EyvOVtggFdoJJgEjliCePtxMV60GvthcHu2zhtnkIaB9zyPP/7A6dX6Ta1KhbqyFYMpBggj/wAHgjg1nL/pS298gdsCA4myjxvhEnc7AfuAaDx6m9QJdUJZBuWshmy/TcaCVtr8rIBY8ACDImtF6e6YNPZVSqi4QpuFeGYAD4EgRHHj71B6d6Xt2XR1aSvMogy2AG4XYT7tvNaGgVF12gS7GQhlMq42dD8qfH9jUqlBUto9UNl1KkfzPaBfzsMSF5K+PH3qV0zp4srEl3bd7jbvcPyx/sOBwKmU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1748" name="Picture 4" descr="http://files.edu-mikulas6.webnode.sk/200010187-e5fb1e6f47/zajac%20kostra.jpg"/>
          <p:cNvPicPr>
            <a:picLocks noChangeAspect="1" noChangeArrowheads="1"/>
          </p:cNvPicPr>
          <p:nvPr/>
        </p:nvPicPr>
        <p:blipFill>
          <a:blip r:embed="rId2"/>
          <a:srcRect b="20620"/>
          <a:stretch>
            <a:fillRect/>
          </a:stretch>
        </p:blipFill>
        <p:spPr bwMode="auto">
          <a:xfrm>
            <a:off x="228600" y="1495065"/>
            <a:ext cx="8305800" cy="4905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Tráviaca s.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www.oskole.sk/userfiles/image/biologia/fylogeneza_ts/image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9700"/>
            <a:ext cx="7620000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Potrava: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</TotalTime>
  <Words>81</Words>
  <PresentationFormat>Prezentácia na obrazovke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CICAVCE</vt:lpstr>
      <vt:lpstr>Kedy sa vyvinuli? Z akej triedy?</vt:lpstr>
      <vt:lpstr>Základný znak: ?????</vt:lpstr>
      <vt:lpstr>Stavba tela:</vt:lpstr>
      <vt:lpstr>Povrch: </vt:lpstr>
      <vt:lpstr>z kože vyrastajú – kožné deriváty</vt:lpstr>
      <vt:lpstr>Kostra</vt:lpstr>
      <vt:lpstr>Tráviaca s.</vt:lpstr>
      <vt:lpstr>Potrava: </vt:lpstr>
      <vt:lpstr>Dýchacia s.:</vt:lpstr>
      <vt:lpstr>Cievna s.:</vt:lpstr>
      <vt:lpstr>Nervová s.:</vt:lpstr>
      <vt:lpstr>Rozmnožovacia s.:</vt:lpstr>
      <vt:lpstr>SYSTÉM:</vt:lpstr>
      <vt:lpstr>Vajcorodce: </vt:lpstr>
      <vt:lpstr>Živorodce: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CICAVCE</dc:title>
  <dc:creator>hp</dc:creator>
  <cp:lastModifiedBy>hp</cp:lastModifiedBy>
  <cp:revision>48</cp:revision>
  <dcterms:created xsi:type="dcterms:W3CDTF">2016-01-10T08:18:21Z</dcterms:created>
  <dcterms:modified xsi:type="dcterms:W3CDTF">2016-01-24T09:46:59Z</dcterms:modified>
</cp:coreProperties>
</file>