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D6E16E1-6237-4FE0-8449-36F584A38C0E}" type="datetimeFigureOut">
              <a:rPr lang="sk-SK" smtClean="0"/>
              <a:pPr/>
              <a:t>28.05.2020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F175B6F-2B23-44A2-9694-2C54998788B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pedi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Umŕtvená spoločnosť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7336904" cy="2160240"/>
          </a:xfrm>
        </p:spPr>
        <p:txBody>
          <a:bodyPr/>
          <a:lstStyle/>
          <a:p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JÁN PALACH</a:t>
            </a:r>
            <a:endParaRPr lang="sk-SK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2600" dirty="0" smtClean="0"/>
              <a:t>Krátko po </a:t>
            </a:r>
            <a:r>
              <a:rPr lang="sk-SK" sz="2600" dirty="0" err="1" smtClean="0"/>
              <a:t>upalení</a:t>
            </a:r>
            <a:r>
              <a:rPr lang="sk-SK" sz="2600" dirty="0" smtClean="0"/>
              <a:t> Jána </a:t>
            </a:r>
            <a:r>
              <a:rPr lang="sk-SK" sz="2600" dirty="0" err="1" smtClean="0"/>
              <a:t>Palacha</a:t>
            </a:r>
            <a:r>
              <a:rPr lang="sk-SK" sz="2600" dirty="0" smtClean="0"/>
              <a:t> ho nasledovali reformný komunista </a:t>
            </a:r>
            <a:r>
              <a:rPr lang="sk-SK" sz="2600" b="1" dirty="0" smtClean="0"/>
              <a:t>Evžen </a:t>
            </a:r>
            <a:r>
              <a:rPr lang="sk-SK" sz="2600" b="1" dirty="0" err="1" smtClean="0"/>
              <a:t>Plocek</a:t>
            </a:r>
            <a:r>
              <a:rPr lang="sk-SK" sz="2600" b="1" dirty="0" smtClean="0"/>
              <a:t> </a:t>
            </a:r>
            <a:r>
              <a:rPr lang="sk-SK" sz="2600" dirty="0" smtClean="0"/>
              <a:t>a študent </a:t>
            </a:r>
            <a:r>
              <a:rPr lang="sk-SK" sz="2600" b="1" dirty="0" err="1" smtClean="0"/>
              <a:t>Jan</a:t>
            </a:r>
            <a:r>
              <a:rPr lang="sk-SK" sz="2600" b="1" dirty="0" smtClean="0"/>
              <a:t> </a:t>
            </a:r>
            <a:r>
              <a:rPr lang="sk-SK" sz="2600" b="1" dirty="0" err="1" smtClean="0"/>
              <a:t>Zajíc</a:t>
            </a:r>
            <a:endParaRPr lang="sk-SK" sz="2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414340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Charta 77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roku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1977 vznikla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občianska iniciatíva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Charta 77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jej úlohou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bolo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upozorňovať na porušenie ľudských a občianskych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práv. Bol to  dokument, ktorí podpísalo veľa  vplyvných a významných ľudí -Intelektuálov. </a:t>
            </a:r>
            <a:r>
              <a:rPr lang="sk-SK" sz="26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Komuniti</a:t>
            </a:r>
            <a:r>
              <a:rPr lang="sk-SK" sz="26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to zakazovali a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tretali</a:t>
            </a:r>
            <a:r>
              <a:rPr lang="sk-SK" sz="26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každého, kto s  Chartou súhlasil. Chartu podpísal  i budúci  prezident  Českej a Slovenskej federatívnej republiky V.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Havel</a:t>
            </a:r>
            <a:r>
              <a:rPr lang="sk-SK" sz="26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sk-SK" sz="2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6096" y="4581128"/>
            <a:ext cx="2857500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literatúra a iné zdroje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Dejepis pre 9. ročník ZŠ od Kováča, Kratochvíla a Kamenca</a:t>
            </a:r>
          </a:p>
          <a:p>
            <a:r>
              <a:rPr lang="sk-SK" dirty="0" smtClean="0"/>
              <a:t>Slovensko v 20. storočí od </a:t>
            </a:r>
            <a:r>
              <a:rPr lang="sk-SK" dirty="0" err="1" smtClean="0"/>
              <a:t>Letza</a:t>
            </a:r>
            <a:endParaRPr lang="sk-SK" dirty="0" smtClean="0"/>
          </a:p>
          <a:p>
            <a:r>
              <a:rPr lang="sk-SK" dirty="0" err="1" smtClean="0">
                <a:hlinkClick r:id="rId2"/>
              </a:rPr>
              <a:t>www.wikipedia.sk</a:t>
            </a:r>
            <a:endParaRPr lang="sk-SK" dirty="0" smtClean="0"/>
          </a:p>
          <a:p>
            <a:r>
              <a:rPr lang="sk-SK" dirty="0" err="1" smtClean="0">
                <a:hlinkClick r:id="rId3"/>
              </a:rPr>
              <a:t>www.wikipedia.cz</a:t>
            </a:r>
            <a:endParaRPr lang="sk-SK" dirty="0" smtClean="0"/>
          </a:p>
          <a:p>
            <a:r>
              <a:rPr lang="sk-SK" dirty="0" err="1" smtClean="0">
                <a:hlinkClick r:id="rId4"/>
              </a:rPr>
              <a:t>www.wikipedia.com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Normalizácia  1969 - 89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u="sng" dirty="0" smtClean="0">
                <a:latin typeface="Arial" pitchFamily="34" charset="0"/>
                <a:cs typeface="Arial" pitchFamily="34" charset="0"/>
              </a:rPr>
              <a:t>Príchod vojsk Varšavskej zmluvy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zmaril všetky nádeje na demokratizáciu života v ČSSR...</a:t>
            </a:r>
          </a:p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V spoločnosti sa začal </a:t>
            </a:r>
            <a:r>
              <a:rPr lang="sk-S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NORMALIZČNÝ PROCES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obnovenie stavu spred roku 1968 a zaviedol sa model „reálneho socializmu“</a:t>
            </a:r>
            <a:endParaRPr lang="sk-SK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53025"/>
            <a:ext cx="26765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2714612" y="5657671"/>
            <a:ext cx="371768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Sovietske vojská ostali na našom </a:t>
            </a:r>
          </a:p>
          <a:p>
            <a:pPr algn="ctr"/>
            <a:r>
              <a:rPr lang="sk-SK" b="1" dirty="0" smtClean="0"/>
              <a:t>území až do roku 1990</a:t>
            </a:r>
            <a:r>
              <a:rPr lang="sk-SK" dirty="0" smtClean="0"/>
              <a:t>...už sa to </a:t>
            </a:r>
          </a:p>
          <a:p>
            <a:pPr algn="ctr"/>
            <a:r>
              <a:rPr lang="sk-SK" dirty="0" smtClean="0"/>
              <a:t>nenazývalo okupáciou, ale </a:t>
            </a:r>
          </a:p>
          <a:p>
            <a:pPr algn="ctr"/>
            <a:r>
              <a:rPr lang="sk-SK" dirty="0" smtClean="0"/>
              <a:t>„bratskou pomocou“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Gustáv Husák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Na čelo ČSSR a komunistickej strany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postavil slovenský politik </a:t>
            </a:r>
            <a:r>
              <a:rPr lang="sk-S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Gustáv Husák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ktorý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poslušne plnil príkazy z Moskvy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TOTALITNÝ REŽIM SA ZNOVU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UPEVNIL.  </a:t>
            </a:r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Prezidenta a  1. tajomníka nevolili  občania, ale dosadzovala ich strana, preto  bol Husák prezidentom až do pádu komunizmu v  roku 1989.  </a:t>
            </a:r>
            <a:endParaRPr lang="sk-SK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71975"/>
            <a:ext cx="2214546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285720" y="4000504"/>
            <a:ext cx="164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Gustáv Husák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143108" y="5380672"/>
            <a:ext cx="588654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Spočiatku vzbudzoval nádej, že ponechá aspoň časť </a:t>
            </a:r>
          </a:p>
          <a:p>
            <a:pPr algn="ctr"/>
            <a:r>
              <a:rPr lang="sk-SK" dirty="0" smtClean="0"/>
              <a:t>demokratizačných reforiem, pretože sa pôvodne hlásil</a:t>
            </a:r>
          </a:p>
          <a:p>
            <a:pPr algn="ctr"/>
            <a:r>
              <a:rPr lang="sk-SK" dirty="0" smtClean="0"/>
              <a:t>k obrodnému procesu a v 50. rokoch bol nespravodlivo </a:t>
            </a:r>
          </a:p>
          <a:p>
            <a:pPr algn="ctr"/>
            <a:r>
              <a:rPr lang="sk-SK" dirty="0" smtClean="0"/>
              <a:t>obvinený z buržoázneho nacionalizmu...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Čistky vo verejnom živote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u="sng" dirty="0" smtClean="0">
                <a:latin typeface="Arial" pitchFamily="34" charset="0"/>
                <a:cs typeface="Arial" pitchFamily="34" charset="0"/>
              </a:rPr>
              <a:t>Vo verejnom živote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znovu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začali robiť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„čistky“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tých, ktorých komunistická strana označila ako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„protisocialistické živly“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Prišli o zamestnanie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alebo boli preradení na horšiu pracovnú pozíciu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Nemohli verejne vystupovať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Odobrali im pas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Trpela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celá ich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rodina,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hlavne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deti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(štúdium)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3929066"/>
            <a:ext cx="1785918" cy="141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0"/>
            <a:ext cx="2214546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Pod dohľadom </a:t>
            </a:r>
            <a:r>
              <a:rPr lang="sk-SK" dirty="0" err="1" smtClean="0">
                <a:solidFill>
                  <a:srgbClr val="FF0000"/>
                </a:solidFill>
              </a:rPr>
              <a:t>ŠtB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Štátna bezpečnosť (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</a:rPr>
              <a:t>ŠtB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) mala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pod kontrolou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všetkých občanov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...opäť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prebiehali vykonštruované procesy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aj keď rozsudky zďaleka neboli také kruté ako v 50.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rokoch.</a:t>
            </a:r>
          </a:p>
          <a:p>
            <a:r>
              <a:rPr lang="sk-SK" sz="2300" dirty="0" smtClean="0">
                <a:latin typeface="Arial" pitchFamily="34" charset="0"/>
                <a:cs typeface="Arial" pitchFamily="34" charset="0"/>
              </a:rPr>
              <a:t>Ten čo sa  rozhodol utiecť a podarilo sa mu to sa  stal emigrant. Ľudia utekali pred komunistami hlavne do Rakúska, Nemecka a  USA. Ak utiekol iba jeden člen rodiny, tak ostatní členovia rodiny to pocítili. Mnohí, ktorým sa to nepodarilo boli buď zastrelení na hranici, alebo ich  roztrhali psy. V najlepšom prípade skončili v </a:t>
            </a:r>
            <a:r>
              <a:rPr lang="sk-SK" sz="2300" dirty="0" err="1" smtClean="0">
                <a:latin typeface="Arial" pitchFamily="34" charset="0"/>
                <a:cs typeface="Arial" pitchFamily="34" charset="0"/>
              </a:rPr>
              <a:t>Jáchymove</a:t>
            </a:r>
            <a:r>
              <a:rPr lang="sk-SK" sz="2300" dirty="0" smtClean="0">
                <a:latin typeface="Arial" pitchFamily="34" charset="0"/>
                <a:cs typeface="Arial" pitchFamily="34" charset="0"/>
              </a:rPr>
              <a:t> (uránová baňa, kde  väzni -nepriatelia ľudu - robili ako otroci, a ak mali šťastie, tak prežili.</a:t>
            </a:r>
            <a:endParaRPr lang="sk-SK" sz="2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5857322"/>
            <a:ext cx="1386962" cy="98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2051720" y="5805264"/>
            <a:ext cx="366410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dirty="0" err="1" smtClean="0"/>
              <a:t>ŠtB</a:t>
            </a:r>
            <a:r>
              <a:rPr lang="sk-SK" dirty="0" smtClean="0"/>
              <a:t> využívala rôzne prístroje</a:t>
            </a:r>
          </a:p>
          <a:p>
            <a:pPr algn="ctr"/>
            <a:r>
              <a:rPr lang="sk-SK" dirty="0" smtClean="0"/>
              <a:t>ako napr.</a:t>
            </a:r>
            <a:r>
              <a:rPr lang="sk-SK" b="1" dirty="0" smtClean="0"/>
              <a:t> f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otoaparát </a:t>
            </a:r>
            <a:r>
              <a:rPr lang="sk-SK" dirty="0" smtClean="0"/>
              <a:t>sovietskej</a:t>
            </a:r>
          </a:p>
          <a:p>
            <a:pPr algn="ctr"/>
            <a:r>
              <a:rPr lang="sk-SK" dirty="0" smtClean="0"/>
              <a:t>výroby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určený na fotenie v noci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868144" y="5805264"/>
            <a:ext cx="2952328" cy="92333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rokoch 1968 až 1989 emigrovalo z 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ČSSR okolo 200 000 ľudí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Obrázok 6" descr="vykricnik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5838069"/>
            <a:ext cx="351284" cy="736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908720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Zníženie životnej úrovne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052736"/>
            <a:ext cx="8740080" cy="5027389"/>
          </a:xfrm>
        </p:spPr>
        <p:txBody>
          <a:bodyPr>
            <a:norm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Normalizácia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sa prejavila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aj v hospodárstve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=&gt; ČSSR stále viac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zaostávala za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demokratickými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krajinami západu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, čo viedlo k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zníženiu životnej úrovne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Plán sa vždy plnil, ale  vždy nejaký tovar chýbal.</a:t>
            </a:r>
          </a:p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Komunisti zaviedli lacné ceny, pôžičky, byty za darmo </a:t>
            </a:r>
            <a:r>
              <a:rPr lang="sk-SK" sz="2400" smtClean="0">
                <a:latin typeface="Arial" pitchFamily="34" charset="0"/>
                <a:cs typeface="Arial" pitchFamily="34" charset="0"/>
              </a:rPr>
              <a:t/>
            </a:r>
            <a:br>
              <a:rPr lang="sk-SK" sz="2400" smtClean="0">
                <a:latin typeface="Arial" pitchFamily="34" charset="0"/>
                <a:cs typeface="Arial" pitchFamily="34" charset="0"/>
              </a:rPr>
            </a:br>
            <a:r>
              <a:rPr lang="sk-SK" sz="2400" smtClean="0">
                <a:latin typeface="Arial" pitchFamily="34" charset="0"/>
                <a:cs typeface="Arial" pitchFamily="34" charset="0"/>
              </a:rPr>
              <a:t>(čo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do dnes chvália niektorí občania), ale  bolo to na úkor hospodárskeho rast a lepšej budúcnosti. Niečo bolo lacné iné príliš drahé. Auto,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far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. televízor,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viedorekordér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, telefón si mohla dovoliť len malá časť ľudí. Zatiaľ čo na západe to už bola samozrejmosť, u nás vzácnosť.  Aby aspoň z časti uspokojili potreby ľudí zaviedli tzv. Tuzex. Tam si „niektorí“ občania, čo mali bony mohli kúpiť  zahraničný tovar.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5706835"/>
            <a:ext cx="1674424" cy="115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2285984" y="6488668"/>
            <a:ext cx="39533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Socialistická mena, pas a mapa ČSSR</a:t>
            </a:r>
            <a:endParaRPr lang="sk-SK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5686354"/>
            <a:ext cx="1691680" cy="117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4047276" y="5702257"/>
            <a:ext cx="25010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Socialistické potraviny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„</a:t>
            </a:r>
            <a:r>
              <a:rPr lang="sk-SK" dirty="0" smtClean="0">
                <a:solidFill>
                  <a:srgbClr val="FF0000"/>
                </a:solidFill>
              </a:rPr>
              <a:t>Umŕtvená“ spoločnosť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Občania ČSSR navonok so všetkým súhlasili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...len aby mali pokoj...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stiahli sa do súkromia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prestali sa zaujímať o politické dianie v krajine</a:t>
            </a:r>
          </a:p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Vládnucej garnitúre vyhovovali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takého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umŕtvujúce postoje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spoločnosti</a:t>
            </a:r>
          </a:p>
          <a:p>
            <a:r>
              <a:rPr lang="sk-SK" sz="2600" b="1" dirty="0" smtClean="0">
                <a:latin typeface="Arial" pitchFamily="34" charset="0"/>
                <a:cs typeface="Arial" pitchFamily="34" charset="0"/>
              </a:rPr>
              <a:t>Nie  všetci  ľudia  boli  však pasívni. Tí čo tajne  písali protikomunistické letáky, knihy – samizdat, vyvíjali protikomunistickú činnosť sa  nazývali disidenti. ŠTB ich  hľadala a zatýkala. </a:t>
            </a:r>
            <a:endParaRPr lang="sk-SK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763688" y="5380672"/>
            <a:ext cx="6768752" cy="1477328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Komunisti sa usilovali zlepšiť životnú úroveň obyvateľov </a:t>
            </a:r>
            <a:r>
              <a:rPr lang="sk-SK" dirty="0" smtClean="0"/>
              <a:t>=&gt; </a:t>
            </a:r>
          </a:p>
          <a:p>
            <a:pPr algn="ctr"/>
            <a:r>
              <a:rPr lang="sk-SK" dirty="0" smtClean="0"/>
              <a:t>stavali obytné domy, štadióny, kultúrne domy a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nemalé </a:t>
            </a:r>
          </a:p>
          <a:p>
            <a:pPr algn="ctr"/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finančné prostriedky vynaložili na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poľnohospodárstvo, všetko to malo ale  iba jeden cieľ, umlčať  ľudí, ktorí stále  viac a viac  chceli žiť v slobodnej a prosperujúcej krajine.  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789" y="5301208"/>
            <a:ext cx="2032754" cy="127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2267744" cy="153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6255" y="0"/>
            <a:ext cx="2267745" cy="162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4288" y="5326862"/>
            <a:ext cx="1475656" cy="125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149408" y="1484784"/>
            <a:ext cx="9001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„Prácou k lepšej socialistickej vlasti“</a:t>
            </a:r>
          </a:p>
          <a:p>
            <a:endParaRPr lang="sk-SK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 Sovietskym zväzom na večné časy</a:t>
            </a:r>
          </a:p>
          <a:p>
            <a:endParaRPr lang="sk-SK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Buduj vlasť – posilníš mier</a:t>
            </a:r>
          </a:p>
          <a:p>
            <a:endParaRPr lang="sk-SK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Komunizmus – náš  cieľ</a:t>
            </a:r>
            <a:endParaRPr lang="sk-SK" sz="35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35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Ján </a:t>
            </a:r>
            <a:r>
              <a:rPr lang="sk-SK" dirty="0" err="1" smtClean="0">
                <a:solidFill>
                  <a:srgbClr val="FF0000"/>
                </a:solidFill>
              </a:rPr>
              <a:t>Palach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Domácou a svetovou verejnosťou otriasla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v roku 1969 samovražda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pražského študenta </a:t>
            </a:r>
            <a:r>
              <a:rPr lang="sk-SK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 action="ppaction://hlinksldjump"/>
              </a:rPr>
              <a:t>Jána </a:t>
            </a:r>
            <a:r>
              <a:rPr lang="sk-SK" sz="2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 action="ppaction://hlinksldjump"/>
              </a:rPr>
              <a:t>Palacha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ktorý sa zapáli na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protest voči pomerom v ČSSR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voči okupácii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normalizácii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chcel vyburcovať „svedomie“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národa. 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Odporúčam si pozrieť český  film  o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Palachovi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5381625"/>
            <a:ext cx="20955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6525" y="5143500"/>
            <a:ext cx="2657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1785918" y="6211669"/>
            <a:ext cx="25939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Ján </a:t>
            </a:r>
            <a:r>
              <a:rPr lang="sk-SK" b="1" dirty="0" err="1" smtClean="0"/>
              <a:t>Palach</a:t>
            </a:r>
            <a:r>
              <a:rPr lang="sk-SK" b="1" dirty="0" smtClean="0"/>
              <a:t> </a:t>
            </a:r>
            <a:r>
              <a:rPr lang="sk-SK" dirty="0" smtClean="0"/>
              <a:t>a jeho </a:t>
            </a:r>
          </a:p>
          <a:p>
            <a:pPr algn="ctr"/>
            <a:r>
              <a:rPr lang="sk-SK" dirty="0" smtClean="0"/>
              <a:t>vysokoškolský preukaz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533</TotalTime>
  <Words>692</Words>
  <Application>Microsoft Office PowerPoint</Application>
  <PresentationFormat>Prezentácia na obrazovke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Cestovanie</vt:lpstr>
      <vt:lpstr>Umŕtvená spoločnosť</vt:lpstr>
      <vt:lpstr>Normalizácia  1969 - 89 </vt:lpstr>
      <vt:lpstr>Gustáv Husák</vt:lpstr>
      <vt:lpstr>Čistky vo verejnom živote</vt:lpstr>
      <vt:lpstr>Pod dohľadom ŠtB</vt:lpstr>
      <vt:lpstr>Zníženie životnej úrovne</vt:lpstr>
      <vt:lpstr>„Umŕtvená“ spoločnosť </vt:lpstr>
      <vt:lpstr>Prezentácia programu PowerPoint</vt:lpstr>
      <vt:lpstr>Ján Palach</vt:lpstr>
      <vt:lpstr>JÁN PALACH</vt:lpstr>
      <vt:lpstr>Charta 77</vt:lpstr>
      <vt:lpstr>Použitá literatúra a iné 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Valued Acer Customer</dc:creator>
  <cp:lastModifiedBy>Raduz</cp:lastModifiedBy>
  <cp:revision>57</cp:revision>
  <dcterms:created xsi:type="dcterms:W3CDTF">2013-05-22T12:50:45Z</dcterms:created>
  <dcterms:modified xsi:type="dcterms:W3CDTF">2020-05-28T11:47:37Z</dcterms:modified>
</cp:coreProperties>
</file>