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676400"/>
            <a:ext cx="18918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celulóza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590800" y="1676400"/>
            <a:ext cx="164718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trypsín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676400"/>
            <a:ext cx="228197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ektoskelet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066800" y="2590800"/>
            <a:ext cx="520507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Pasívny pohybový aparát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" y="3429000"/>
            <a:ext cx="34731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Tela </a:t>
            </a:r>
            <a:r>
              <a:rPr lang="sk-SK" sz="3200" b="1" dirty="0" err="1" smtClean="0"/>
              <a:t>subcutanea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419600" y="3429000"/>
            <a:ext cx="2971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epiderma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" y="4343400"/>
            <a:ext cx="150554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radula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2514600" y="4419600"/>
            <a:ext cx="276870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pseudopódiá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562600" y="4419600"/>
            <a:ext cx="340670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Chorda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dorsalis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DÝCHACIA SÚSTAVA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91000" y="5943600"/>
            <a:ext cx="4731434" cy="685800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13314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t="13333"/>
          <a:stretch>
            <a:fillRect/>
          </a:stretch>
        </p:blipFill>
        <p:spPr bwMode="auto">
          <a:xfrm>
            <a:off x="2362200" y="1905000"/>
            <a:ext cx="4495800" cy="389636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40842"/>
            <a:ext cx="3352800" cy="2317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R_S_ _ RÁ_IA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DYCH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62500" cy="47625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52400" y="2438400"/>
            <a:ext cx="69342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Vonkajšie a vnútorné dýchanie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TYPY DÝCHACÍCH ORGÁNOV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2352675" cy="253365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nezm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447800"/>
            <a:ext cx="2614853" cy="2510039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arvy hmyzu"/>
          <p:cNvPicPr>
            <a:picLocks noChangeAspect="1" noChangeArrowheads="1"/>
          </p:cNvPicPr>
          <p:nvPr/>
        </p:nvPicPr>
        <p:blipFill>
          <a:blip r:embed="rId4"/>
          <a:srcRect l="22857" r="60000" b="42075"/>
          <a:stretch>
            <a:fillRect/>
          </a:stretch>
        </p:blipFill>
        <p:spPr bwMode="auto">
          <a:xfrm>
            <a:off x="5486400" y="1295400"/>
            <a:ext cx="1143000" cy="2819400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1295400" y="3276600"/>
            <a:ext cx="7391400" cy="3276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2667000" y="3352800"/>
            <a:ext cx="838200" cy="838200"/>
          </a:xfrm>
          <a:prstGeom prst="rect">
            <a:avLst/>
          </a:prstGeom>
          <a:noFill/>
        </p:spPr>
      </p:pic>
      <p:pic>
        <p:nvPicPr>
          <p:cNvPr id="9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1371600" y="3048000"/>
            <a:ext cx="838200" cy="838200"/>
          </a:xfrm>
          <a:prstGeom prst="rect">
            <a:avLst/>
          </a:prstGeom>
          <a:noFill/>
        </p:spPr>
      </p:pic>
      <p:pic>
        <p:nvPicPr>
          <p:cNvPr id="10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4419600" y="3200400"/>
            <a:ext cx="838200" cy="838200"/>
          </a:xfrm>
          <a:prstGeom prst="rect">
            <a:avLst/>
          </a:prstGeom>
          <a:noFill/>
        </p:spPr>
      </p:pic>
      <p:sp>
        <p:nvSpPr>
          <p:cNvPr id="11" name="Šípka nahor 10"/>
          <p:cNvSpPr/>
          <p:nvPr/>
        </p:nvSpPr>
        <p:spPr>
          <a:xfrm>
            <a:off x="3352800" y="2667000"/>
            <a:ext cx="914400" cy="2362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zdušnice hmyz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5889044" cy="64294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Vodné bezstavovce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Suchozemské 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l="10025" r="10777"/>
          <a:stretch>
            <a:fillRect/>
          </a:stretch>
        </p:blipFill>
        <p:spPr bwMode="auto">
          <a:xfrm>
            <a:off x="762000" y="990600"/>
            <a:ext cx="6019800" cy="5715000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152400" y="21336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5400000" flipH="1" flipV="1">
            <a:off x="609600" y="1905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5400000" flipH="1" flipV="1">
            <a:off x="914400" y="2209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1371600" y="28194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905000" y="3352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 flipH="1" flipV="1">
            <a:off x="2590800" y="3429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 b="6087"/>
          <a:stretch>
            <a:fillRect/>
          </a:stretch>
        </p:blipFill>
        <p:spPr bwMode="auto">
          <a:xfrm>
            <a:off x="3657600" y="1219200"/>
            <a:ext cx="47625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PĽÚCA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8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524250" cy="4371975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495" y="1447800"/>
            <a:ext cx="7819505" cy="5181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0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"/>
            <a:ext cx="493979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38</Words>
  <PresentationFormat>Prezentácia na obrazovke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OPAKOVANIE</vt:lpstr>
      <vt:lpstr>DÝCHACIA SÚSTAVA</vt:lpstr>
      <vt:lpstr>R_S_ _ RÁ_IA</vt:lpstr>
      <vt:lpstr>TYPY DÝCHACÍCH ORGÁNOV</vt:lpstr>
      <vt:lpstr>Snímka 5</vt:lpstr>
      <vt:lpstr>Vodné bezstavovce ...</vt:lpstr>
      <vt:lpstr>Suchozemské stavovce ...</vt:lpstr>
      <vt:lpstr>PĽÚCA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hp</dc:creator>
  <cp:lastModifiedBy>hp</cp:lastModifiedBy>
  <cp:revision>24</cp:revision>
  <dcterms:created xsi:type="dcterms:W3CDTF">2016-12-05T17:18:45Z</dcterms:created>
  <dcterms:modified xsi:type="dcterms:W3CDTF">2022-01-16T07:37:17Z</dcterms:modified>
</cp:coreProperties>
</file>