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Tapeta Okno 13148372 | Tapety do interiéru - Inšpirácie pre každého |  TAPETYMI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" t="15114" b="10378"/>
          <a:stretch/>
        </p:blipFill>
        <p:spPr bwMode="auto">
          <a:xfrm>
            <a:off x="-1" y="-1"/>
            <a:ext cx="9144001" cy="68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ŠTVORLÍSTOK pre šťastie - vylisovaný, živý / SusanRosy - SAShE.sk -  Handmade Surovin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635701"/>
            <a:ext cx="2164880" cy="16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59079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Prezentácia na obrazovke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2" baseType="lpstr">
      <vt:lpstr>Motív Office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ucitel</dc:creator>
  <cp:lastModifiedBy>ucitel</cp:lastModifiedBy>
  <cp:revision>1</cp:revision>
  <dcterms:created xsi:type="dcterms:W3CDTF">2021-05-06T09:04:33Z</dcterms:created>
  <dcterms:modified xsi:type="dcterms:W3CDTF">2021-05-06T09:07:17Z</dcterms:modified>
</cp:coreProperties>
</file>