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0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C5A306-EC23-8B4D-BC25-7FB1A7BF9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Zdravý štýl života v rodine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6C6062C-8D13-B243-ABEB-C72524E86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noProof="1" smtClean="0"/>
              <a:t>Pre 7. ročník </a:t>
            </a:r>
            <a:r>
              <a:rPr lang="sk-SK" noProof="1" smtClean="0"/>
              <a:t>ZŠ</a:t>
            </a:r>
            <a:endParaRPr lang="sk-SK" noProof="1" smtClean="0"/>
          </a:p>
        </p:txBody>
      </p:sp>
    </p:spTree>
    <p:extLst>
      <p:ext uri="{BB962C8B-B14F-4D97-AF65-F5344CB8AC3E}">
        <p14:creationId xmlns:p14="http://schemas.microsoft.com/office/powerpoint/2010/main" val="102238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79BCEB-55AD-1F48-B4B5-E80EA453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Životný štýl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FB76BF-8B16-7E45-8CD2-B05A5E18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/>
              <a:t>Štýl života – </a:t>
            </a:r>
            <a:r>
              <a:rPr lang="sk-SK" sz="2800" dirty="0" smtClean="0"/>
              <a:t>špecifický spôsob konania človeka a spoločnosti</a:t>
            </a:r>
          </a:p>
          <a:p>
            <a:r>
              <a:rPr lang="sk-SK" sz="2800" b="1" dirty="0" smtClean="0"/>
              <a:t>Spôsob života – </a:t>
            </a:r>
            <a:r>
              <a:rPr lang="sk-SK" sz="2800" dirty="0" smtClean="0"/>
              <a:t>súhrn rôznych druhov činností človeka a spoločnosti...</a:t>
            </a:r>
            <a:endParaRPr lang="sk-SK" sz="2800" b="1" dirty="0"/>
          </a:p>
        </p:txBody>
      </p:sp>
      <p:sp>
        <p:nvSpPr>
          <p:cNvPr id="4098" name="AutoShape 2" descr="METODIKA TVORB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0" name="Picture 4" descr="METODIKA TVORBY"/>
          <p:cNvPicPr>
            <a:picLocks noChangeAspect="1" noChangeArrowheads="1"/>
          </p:cNvPicPr>
          <p:nvPr/>
        </p:nvPicPr>
        <p:blipFill>
          <a:blip r:embed="rId2"/>
          <a:srcRect b="5487"/>
          <a:stretch>
            <a:fillRect/>
          </a:stretch>
        </p:blipFill>
        <p:spPr bwMode="auto">
          <a:xfrm>
            <a:off x="10239375" y="4643422"/>
            <a:ext cx="1952625" cy="2214578"/>
          </a:xfrm>
          <a:prstGeom prst="rect">
            <a:avLst/>
          </a:prstGeom>
          <a:noFill/>
        </p:spPr>
      </p:pic>
      <p:pic>
        <p:nvPicPr>
          <p:cNvPr id="4102" name="Picture 6" descr="Hula Hoop Graphics, Designs &amp; Templates from GraphicRi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36956"/>
            <a:ext cx="2690792" cy="22210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07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2DDB5-3D3F-BB43-B09F-A4F39419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 zdravé telo aj dušu </a:t>
            </a:r>
            <a:endParaRPr lang="sk-SK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4F5C59-9968-E24C-BFBC-036CEF4C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2800" b="1" dirty="0" smtClean="0"/>
              <a:t>Pre normálny duševný a telesný vývin </a:t>
            </a:r>
            <a:r>
              <a:rPr lang="sk-SK" sz="2800" dirty="0" smtClean="0"/>
              <a:t>detí je dôležitý </a:t>
            </a:r>
            <a:r>
              <a:rPr lang="sk-SK" sz="2800" b="1" dirty="0" smtClean="0">
                <a:solidFill>
                  <a:srgbClr val="FF0000"/>
                </a:solidFill>
              </a:rPr>
              <a:t>zdravý spôsob života</a:t>
            </a:r>
            <a:r>
              <a:rPr lang="sk-SK" sz="2800" dirty="0" smtClean="0"/>
              <a:t> rodiny…</a:t>
            </a:r>
          </a:p>
          <a:p>
            <a:r>
              <a:rPr lang="sk-SK" sz="2800" dirty="0" smtClean="0"/>
              <a:t>Na </a:t>
            </a:r>
            <a:r>
              <a:rPr lang="sk-SK" sz="2800" u="sng" dirty="0" smtClean="0"/>
              <a:t>zdravý duševný vývin </a:t>
            </a:r>
            <a:r>
              <a:rPr lang="sk-SK" sz="2800" dirty="0" smtClean="0"/>
              <a:t>detí vplýva: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1)</a:t>
            </a:r>
            <a:r>
              <a:rPr lang="sk-SK" dirty="0" smtClean="0"/>
              <a:t> </a:t>
            </a:r>
            <a:r>
              <a:rPr lang="sk-SK" b="1" dirty="0" smtClean="0"/>
              <a:t>harmónia, láska</a:t>
            </a:r>
            <a:r>
              <a:rPr lang="sk-SK" dirty="0" smtClean="0"/>
              <a:t>, úcta </a:t>
            </a:r>
            <a:r>
              <a:rPr lang="sk-SK" b="1" dirty="0" smtClean="0"/>
              <a:t>v rodine</a:t>
            </a:r>
          </a:p>
          <a:p>
            <a:r>
              <a:rPr lang="sk-SK" dirty="0" smtClean="0">
                <a:solidFill>
                  <a:srgbClr val="00B050"/>
                </a:solidFill>
              </a:rPr>
              <a:t>2)</a:t>
            </a:r>
            <a:r>
              <a:rPr lang="sk-SK" dirty="0" smtClean="0"/>
              <a:t> </a:t>
            </a:r>
            <a:r>
              <a:rPr lang="sk-SK" b="1" dirty="0" smtClean="0"/>
              <a:t>spoločne strávený voľný čas</a:t>
            </a:r>
          </a:p>
          <a:p>
            <a:r>
              <a:rPr lang="sk-SK" dirty="0" smtClean="0">
                <a:solidFill>
                  <a:srgbClr val="00B0F0"/>
                </a:solidFill>
              </a:rPr>
              <a:t>3)</a:t>
            </a:r>
            <a:r>
              <a:rPr lang="sk-SK" dirty="0" smtClean="0"/>
              <a:t> </a:t>
            </a:r>
            <a:r>
              <a:rPr lang="sk-SK" b="1" dirty="0" smtClean="0"/>
              <a:t>záujem o život toho druhého</a:t>
            </a:r>
            <a:r>
              <a:rPr lang="sk-SK" dirty="0" smtClean="0"/>
              <a:t>…</a:t>
            </a:r>
          </a:p>
          <a:p>
            <a:r>
              <a:rPr lang="sk-SK" dirty="0" smtClean="0"/>
              <a:t>4) </a:t>
            </a:r>
            <a:r>
              <a:rPr lang="sk-SK" b="1" dirty="0" smtClean="0"/>
              <a:t>pomoc rodičov pri riešení problémov detí</a:t>
            </a:r>
            <a:endParaRPr lang="sk-SK" b="1" dirty="0"/>
          </a:p>
        </p:txBody>
      </p:sp>
      <p:pic>
        <p:nvPicPr>
          <p:cNvPr id="3074" name="Picture 2" descr="Sport Cliparts kostenlos | Clipart Panda - Free Clipart Images"/>
          <p:cNvPicPr>
            <a:picLocks noChangeAspect="1" noChangeArrowheads="1"/>
          </p:cNvPicPr>
          <p:nvPr/>
        </p:nvPicPr>
        <p:blipFill>
          <a:blip r:embed="rId2"/>
          <a:srcRect b="7715"/>
          <a:stretch>
            <a:fillRect/>
          </a:stretch>
        </p:blipFill>
        <p:spPr bwMode="auto">
          <a:xfrm>
            <a:off x="9672654" y="4533014"/>
            <a:ext cx="2519346" cy="23249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795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E7F265-52AE-FB4B-BEE6-FDFDC9AF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Zdravé telo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84179F-FC1A-5347-A8C2-7D849609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Zdravý </a:t>
            </a:r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telesný vývin 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dieťaťa v rodine </a:t>
            </a:r>
            <a:r>
              <a:rPr lang="sk-SK" sz="2800" dirty="0" smtClean="0"/>
              <a:t>zabezpečíme:</a:t>
            </a:r>
          </a:p>
          <a:p>
            <a:r>
              <a:rPr lang="sk-SK" sz="2800" dirty="0" smtClean="0"/>
              <a:t>A) </a:t>
            </a:r>
            <a:r>
              <a:rPr lang="sk-SK" sz="2800" b="1" dirty="0" smtClean="0"/>
              <a:t>zdravou stravou</a:t>
            </a:r>
          </a:p>
          <a:p>
            <a:r>
              <a:rPr lang="sk-SK" sz="2800" dirty="0" smtClean="0"/>
              <a:t>B) pohybom na čerstvom vzduchu, </a:t>
            </a:r>
            <a:r>
              <a:rPr lang="sk-SK" sz="2800" b="1" dirty="0" smtClean="0"/>
              <a:t>športom</a:t>
            </a:r>
          </a:p>
          <a:p>
            <a:r>
              <a:rPr lang="sk-SK" sz="2800" dirty="0" smtClean="0"/>
              <a:t>C) celkovou </a:t>
            </a:r>
            <a:r>
              <a:rPr lang="sk-SK" sz="2800" b="1" dirty="0" smtClean="0"/>
              <a:t>regeneráciou</a:t>
            </a:r>
          </a:p>
          <a:p>
            <a:r>
              <a:rPr lang="sk-SK" sz="2800" dirty="0" smtClean="0"/>
              <a:t>D) </a:t>
            </a:r>
            <a:r>
              <a:rPr lang="sk-SK" sz="2800" b="1" dirty="0" smtClean="0"/>
              <a:t>odolávaním </a:t>
            </a:r>
            <a:r>
              <a:rPr lang="sk-SK" sz="2800" dirty="0" smtClean="0"/>
              <a:t>rôznym </a:t>
            </a:r>
            <a:r>
              <a:rPr lang="sk-SK" sz="2800" b="1" dirty="0" smtClean="0"/>
              <a:t>závislostiam</a:t>
            </a:r>
            <a:endParaRPr lang="sk-SK" sz="2800" b="1" dirty="0"/>
          </a:p>
        </p:txBody>
      </p:sp>
      <p:pic>
        <p:nvPicPr>
          <p:cNvPr id="2050" name="Picture 2" descr="Exercise Clipart Gym Equipment - Fitness Testing Png, Transparent Png -  1488x638(#4750167) - PngFi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48" y="0"/>
            <a:ext cx="4714852" cy="24288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307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87D438-8994-A24D-9956-8FEA8F9F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Telo a duša = harmónia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A7C400-B18A-924A-9947-E93C1483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/>
              <a:t>Duševne a telesne zdravý </a:t>
            </a:r>
            <a:r>
              <a:rPr lang="sk-SK" sz="3200" b="1" dirty="0" err="1" smtClean="0"/>
              <a:t>člověk</a:t>
            </a:r>
            <a:r>
              <a:rPr lang="sk-SK" sz="3200" b="1" dirty="0" smtClean="0"/>
              <a:t> je schopný prežiť spokojný a šťastný život …</a:t>
            </a:r>
            <a:endParaRPr lang="sk-SK" sz="3200" b="1" dirty="0"/>
          </a:p>
        </p:txBody>
      </p:sp>
      <p:pic>
        <p:nvPicPr>
          <p:cNvPr id="1026" name="Picture 2" descr="Free Harmony Sign, Download Free Clip Art, Free Clip Art on Clipart Libr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64" y="3767149"/>
            <a:ext cx="3090850" cy="3090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8434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a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138</Words>
  <Application>Microsoft Office PowerPoint</Application>
  <PresentationFormat>Širokouhlá</PresentationFormat>
  <Paragraphs>20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Organika</vt:lpstr>
      <vt:lpstr>Zdravý štýl života v rodine</vt:lpstr>
      <vt:lpstr>Životný štýl</vt:lpstr>
      <vt:lpstr>Pre zdravé telo aj dušu </vt:lpstr>
      <vt:lpstr>Zdravé telo</vt:lpstr>
      <vt:lpstr>Telo a duša = harmónia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Zdravý štýl života v rodine</dc:title>
  <dc:creator>Branislav Benčič</dc:creator>
  <cp:lastModifiedBy>student</cp:lastModifiedBy>
  <cp:revision>16</cp:revision>
  <dcterms:created xsi:type="dcterms:W3CDTF">2021-01-20T14:55:02Z</dcterms:created>
  <dcterms:modified xsi:type="dcterms:W3CDTF">2023-01-19T10:29:00Z</dcterms:modified>
</cp:coreProperties>
</file>