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ÚČELOVÉ VLASTNOSTÍ PRÍRODNEJ KRAJINY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029200" y="6212680"/>
            <a:ext cx="3193256" cy="6453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Mgr. I. Sokolská</a:t>
            </a:r>
            <a:endParaRPr lang="sk-SK" dirty="0"/>
          </a:p>
        </p:txBody>
      </p:sp>
      <p:pic>
        <p:nvPicPr>
          <p:cNvPr id="13314" name="Picture 2" descr="Ľadovec Prietok Prírodná Krajina - Fotografia zdarma na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525097" cy="367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KRAJINNÝ POTENCIÁL (KP)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2319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schopnosť krajiny uspokojovať ľudské potreby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-KP sa skladá z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čiastkových </a:t>
            </a:r>
            <a:r>
              <a:rPr lang="sk-SK" u="sng" dirty="0" err="1" smtClean="0">
                <a:latin typeface="Times New Roman" pitchFamily="18" charset="0"/>
                <a:cs typeface="Times New Roman" pitchFamily="18" charset="0"/>
              </a:rPr>
              <a:t>poteciálov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(napr. rekreačný potenciál, surovinový potenciál, potenciál úrodnosti, vedecký potenciál ...)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4343400"/>
            <a:ext cx="8229600" cy="16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Platí, že využívaním jedného potenciálu môžeme buď ohroziť iný potenciál, ale niekedy môžeme aj rozvinúť iný potenciál.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882808"/>
            <a:ext cx="8229600" cy="108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=napr.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potenciál výstavby </a:t>
            </a:r>
            <a:r>
              <a:rPr kumimoji="0" lang="sk-SK" sz="30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ohrozuje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poľnohospodársky potenciál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3505200"/>
            <a:ext cx="8229600" cy="108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=napr.</a:t>
            </a:r>
            <a:r>
              <a:rPr kumimoji="0" lang="sk-SK" sz="3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surovinový potenciál (napr. ťažba štrku) ohrozuje rekreačný potenciál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104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2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EKOLOGICKÁ STABILITA krajiny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882808"/>
            <a:ext cx="8229600" cy="1165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schopnosť krajiny odolávať vonkajším rušivým vplyvom vlastnými mechanizmami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53294" t="31250" r="9224" b="27083"/>
          <a:stretch>
            <a:fillRect/>
          </a:stretch>
        </p:blipFill>
        <p:spPr bwMode="auto">
          <a:xfrm>
            <a:off x="2057400" y="33528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EKOLOGICKÁ ÚNOSNOSŤ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882808"/>
            <a:ext cx="8229600" cy="1165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 fontScale="92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maximálna</a:t>
            </a:r>
            <a:r>
              <a:rPr lang="sk-SK" sz="3000" b="1" baseline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sk-SK" sz="3000" b="1" dirty="0" smtClean="0">
                <a:latin typeface="Times New Roman" pitchFamily="18" charset="0"/>
                <a:cs typeface="Times New Roman" pitchFamily="18" charset="0"/>
              </a:rPr>
              <a:t> prípustná miera zaťaženia krajiny ľudskými aktivitami tak, aby nedošlo k jej degradácii (zničeniu).</a:t>
            </a: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7650" name="Picture 2" descr="Zo svahu zmizlo 200 stromov. Miestni tvrdia, že za to môže nájomca štátnych  pozemkov | Noviny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115169"/>
            <a:ext cx="6648450" cy="374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VARIABILITA KRAJINY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882808"/>
            <a:ext cx="8229600" cy="4060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kumimoji="0" lang="sk-SK" sz="3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časová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premenlivosť krajiny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-môže byť: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a.)vysoká 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– napr. </a:t>
            </a:r>
            <a:r>
              <a:rPr lang="sk-SK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mierneho pásma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(mení sa v čase, striedajú sa 4 ročné obdobia, vyzerá počas roka stále ináč.)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3000" b="1" dirty="0" smtClean="0">
                <a:latin typeface="Times New Roman" pitchFamily="18" charset="0"/>
                <a:cs typeface="Times New Roman" pitchFamily="18" charset="0"/>
              </a:rPr>
              <a:t>b.)nízka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– napr. </a:t>
            </a:r>
            <a:r>
              <a:rPr lang="sk-SK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 dažďovom pralese.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Nestriedajú sa ročné obdobia, celý rok vyzerá rovnako)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04800"/>
            <a:ext cx="8229600" cy="1399032"/>
          </a:xfrm>
          <a:prstGeom prst="rect">
            <a:avLst/>
          </a:prstGeom>
          <a:solidFill>
            <a:srgbClr val="00B0F0"/>
          </a:solidFill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bg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DIVERZITA KRAJINY</a:t>
            </a:r>
            <a:endParaRPr kumimoji="0" lang="sk-SK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bg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882808"/>
            <a:ext cx="8229600" cy="4060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kumimoji="0" lang="sk-SK" sz="3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priestorová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premenlivosť krajiny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-môže byť: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sk-SK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a.)vysoká </a:t>
            </a:r>
            <a:r>
              <a:rPr kumimoji="0" lang="sk-SK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– ak sa napr. na ploche o určitej rozlohe vyskytuje les mierneho pásma, jazero, lúka, močiar ... </a:t>
            </a:r>
            <a:endParaRPr lang="sk-SK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3000" b="1" dirty="0" smtClean="0">
                <a:latin typeface="Times New Roman" pitchFamily="18" charset="0"/>
                <a:cs typeface="Times New Roman" pitchFamily="18" charset="0"/>
              </a:rPr>
              <a:t>b.)nízka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– ak sa na rovnakej ploche vyskytuje napr. </a:t>
            </a:r>
            <a:r>
              <a:rPr lang="sk-SK" sz="3000" smtClean="0">
                <a:latin typeface="Times New Roman" pitchFamily="18" charset="0"/>
                <a:cs typeface="Times New Roman" pitchFamily="18" charset="0"/>
              </a:rPr>
              <a:t>iba len mierneho pásma.</a:t>
            </a:r>
            <a:endParaRPr lang="sk-SK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sk-SK" sz="3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128</TotalTime>
  <Words>139</Words>
  <PresentationFormat>Prezentácia na obrazovke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Nadšenie</vt:lpstr>
      <vt:lpstr>ÚČELOVÉ VLASTNOSTÍ PRÍRODNEJ KRAJINY</vt:lpstr>
      <vt:lpstr>KRAJINNÝ POTENCIÁL (KP)</vt:lpstr>
      <vt:lpstr>Snímka 3</vt:lpstr>
      <vt:lpstr>Snímka 4</vt:lpstr>
      <vt:lpstr>EKOLOGICKÁ ÚNOSNOSŤ</vt:lpstr>
      <vt:lpstr>VARIABILITA KRAJINY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ÚČELOVÉ VLASTNOSTÍ PRÍRODNEJ KRAJINY</dc:title>
  <dc:creator>hp</dc:creator>
  <cp:lastModifiedBy>hp</cp:lastModifiedBy>
  <cp:revision>6</cp:revision>
  <dcterms:created xsi:type="dcterms:W3CDTF">2020-11-24T09:30:14Z</dcterms:created>
  <dcterms:modified xsi:type="dcterms:W3CDTF">2020-11-24T11:40:39Z</dcterms:modified>
</cp:coreProperties>
</file>