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9" r:id="rId6"/>
    <p:sldId id="275" r:id="rId7"/>
    <p:sldId id="276" r:id="rId8"/>
    <p:sldId id="277" r:id="rId9"/>
    <p:sldId id="278" r:id="rId10"/>
    <p:sldId id="279" r:id="rId11"/>
    <p:sldId id="281" r:id="rId12"/>
    <p:sldId id="28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7" autoAdjust="0"/>
  </p:normalViewPr>
  <p:slideViewPr>
    <p:cSldViewPr>
      <p:cViewPr>
        <p:scale>
          <a:sx n="51" d="100"/>
          <a:sy n="51" d="100"/>
        </p:scale>
        <p:origin x="-1212" y="-117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20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E8B67A8E-04BF-4839-A410-3F9D59D189B9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7C119DBA-4540-49B3-8FA9-6259387ECF9E}" type="slidenum">
              <a:rPr lang="sk-SK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DAC4F2BB-44E7-41CA-80DD-BAAB1D95E499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E3B36274-F2B9-4C45-BBB4-0EDF4CD651A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sk-SK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sk-SK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 latinLnBrk="0">
              <a:defRPr lang="sk-SK" sz="7000"/>
            </a:lvl1pPr>
          </a:lstStyle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sk-SK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sk-SK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FF3A77-0FA7-403B-A468-50BE293E05D6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sk-SK"/>
            </a:lvl5pPr>
            <a:lvl6pPr latinLnBrk="0">
              <a:defRPr lang="sk-SK" baseline="0"/>
            </a:lvl6pPr>
            <a:lvl7pPr latinLnBrk="0">
              <a:defRPr lang="sk-SK" baseline="0"/>
            </a:lvl7pPr>
            <a:lvl8pPr latinLnBrk="0">
              <a:defRPr lang="sk-SK" baseline="0"/>
            </a:lvl8pPr>
            <a:lvl9pPr latinLnBrk="0">
              <a:defRPr lang="sk-SK" baseline="0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D6791-2B29-42EA-A50F-F9A30EAE870E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 latinLnBrk="0">
              <a:defRPr lang="sk-SK"/>
            </a:lvl5pPr>
            <a:lvl6pPr latinLnBrk="0">
              <a:defRPr lang="sk-SK"/>
            </a:lvl6pPr>
            <a:lvl7pPr latinLnBrk="0">
              <a:defRPr lang="sk-SK"/>
            </a:lvl7pPr>
            <a:lvl8pPr latinLnBrk="0">
              <a:defRPr lang="sk-SK"/>
            </a:lvl8pPr>
            <a:lvl9pPr latinLnBrk="0">
              <a:defRPr lang="sk-SK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B30C9-C074-4F73-A62F-A8DD7D04F416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sk-SK"/>
            </a:lvl5pPr>
            <a:lvl6pPr latinLnBrk="0">
              <a:defRPr lang="sk-SK" baseline="0"/>
            </a:lvl6pPr>
            <a:lvl7pPr latinLnBrk="0">
              <a:defRPr lang="sk-SK" baseline="0"/>
            </a:lvl7pPr>
            <a:lvl8pPr latinLnBrk="0">
              <a:defRPr lang="sk-SK" baseline="0"/>
            </a:lvl8pPr>
            <a:lvl9pPr latinLnBrk="0">
              <a:defRPr lang="sk-SK" baseline="0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E2517-FAAB-4A7B-9BBA-46E9DE80B918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 latinLnBrk="0">
              <a:defRPr lang="sk-SK" sz="6600" b="0" i="0" cap="none" baseline="0"/>
            </a:lvl1pPr>
          </a:lstStyle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sk-SK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sk-SK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sk-SK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sk-SK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sk-SK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sk-SK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sk-SK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sk-SK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sk-SK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B2CC73-5DBE-4577-9AD4-A93B72B4AE49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 latinLnBrk="0">
              <a:defRPr lang="sk-SK" sz="2000"/>
            </a:lvl1pPr>
            <a:lvl2pPr latinLnBrk="0">
              <a:defRPr lang="sk-SK" sz="1800"/>
            </a:lvl2pPr>
            <a:lvl3pPr latinLnBrk="0">
              <a:defRPr lang="sk-SK" sz="1600"/>
            </a:lvl3pPr>
            <a:lvl4pPr latinLnBrk="0">
              <a:defRPr lang="sk-SK" sz="1400"/>
            </a:lvl4pPr>
            <a:lvl5pPr latinLnBrk="0">
              <a:defRPr lang="sk-SK" sz="1400"/>
            </a:lvl5pPr>
            <a:lvl6pPr latinLnBrk="0">
              <a:defRPr lang="sk-SK" sz="1400"/>
            </a:lvl6pPr>
            <a:lvl7pPr latinLnBrk="0">
              <a:defRPr lang="sk-SK" sz="1400"/>
            </a:lvl7pPr>
            <a:lvl8pPr latinLnBrk="0">
              <a:defRPr lang="sk-SK" sz="1400"/>
            </a:lvl8pPr>
            <a:lvl9pPr latinLnBrk="0">
              <a:defRPr lang="sk-SK" sz="1400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 latinLnBrk="0">
              <a:defRPr lang="sk-SK" sz="2000"/>
            </a:lvl1pPr>
            <a:lvl2pPr latinLnBrk="0">
              <a:defRPr lang="sk-SK" sz="1800"/>
            </a:lvl2pPr>
            <a:lvl3pPr latinLnBrk="0">
              <a:defRPr lang="sk-SK" sz="1600"/>
            </a:lvl3pPr>
            <a:lvl4pPr latinLnBrk="0">
              <a:defRPr lang="sk-SK" sz="1400"/>
            </a:lvl4pPr>
            <a:lvl5pPr latinLnBrk="0">
              <a:defRPr lang="sk-SK" sz="1400"/>
            </a:lvl5pPr>
            <a:lvl6pPr latinLnBrk="0">
              <a:defRPr lang="sk-SK" sz="1400"/>
            </a:lvl6pPr>
            <a:lvl7pPr latinLnBrk="0">
              <a:defRPr lang="sk-SK" sz="1400"/>
            </a:lvl7pPr>
            <a:lvl8pPr latinLnBrk="0">
              <a:defRPr lang="sk-SK" sz="1400"/>
            </a:lvl8pPr>
            <a:lvl9pPr latinLnBrk="0">
              <a:defRPr lang="sk-SK" sz="1400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9B0F9-603E-4FD1-ADB4-2092268C711E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v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 latinLnBrk="0">
              <a:defRPr lang="sk-SK"/>
            </a:lvl1pPr>
          </a:lstStyle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sk-SK" sz="2400" b="0"/>
            </a:lvl1pPr>
            <a:lvl2pPr marL="457200" indent="0" latinLnBrk="0">
              <a:buNone/>
              <a:defRPr lang="sk-SK" sz="2000" b="1"/>
            </a:lvl2pPr>
            <a:lvl3pPr marL="914400" indent="0" latinLnBrk="0">
              <a:buNone/>
              <a:defRPr lang="sk-SK" sz="1800" b="1"/>
            </a:lvl3pPr>
            <a:lvl4pPr marL="1371600" indent="0" latinLnBrk="0">
              <a:buNone/>
              <a:defRPr lang="sk-SK" sz="1600" b="1"/>
            </a:lvl4pPr>
            <a:lvl5pPr marL="1828800" indent="0" latinLnBrk="0">
              <a:buNone/>
              <a:defRPr lang="sk-SK" sz="1600" b="1"/>
            </a:lvl5pPr>
            <a:lvl6pPr marL="2286000" indent="0" latinLnBrk="0">
              <a:buNone/>
              <a:defRPr lang="sk-SK" sz="1600" b="1"/>
            </a:lvl6pPr>
            <a:lvl7pPr marL="2743200" indent="0" latinLnBrk="0">
              <a:buNone/>
              <a:defRPr lang="sk-SK" sz="1600" b="1"/>
            </a:lvl7pPr>
            <a:lvl8pPr marL="3200400" indent="0" latinLnBrk="0">
              <a:buNone/>
              <a:defRPr lang="sk-SK" sz="1600" b="1"/>
            </a:lvl8pPr>
            <a:lvl9pPr marL="3657600" indent="0" latinLnBrk="0">
              <a:buNone/>
              <a:defRPr lang="sk-SK"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 latinLnBrk="0">
              <a:defRPr lang="sk-SK" sz="2000"/>
            </a:lvl1pPr>
            <a:lvl2pPr latinLnBrk="0">
              <a:defRPr lang="sk-SK" sz="1800"/>
            </a:lvl2pPr>
            <a:lvl3pPr latinLnBrk="0">
              <a:defRPr lang="sk-SK" sz="1600"/>
            </a:lvl3pPr>
            <a:lvl4pPr latinLnBrk="0">
              <a:defRPr lang="sk-SK" sz="1400"/>
            </a:lvl4pPr>
            <a:lvl5pPr latinLnBrk="0">
              <a:defRPr lang="sk-SK" sz="1400"/>
            </a:lvl5pPr>
            <a:lvl6pPr latinLnBrk="0">
              <a:defRPr lang="sk-SK" sz="1400" baseline="0"/>
            </a:lvl6pPr>
            <a:lvl7pPr latinLnBrk="0">
              <a:defRPr lang="sk-SK" sz="1400" baseline="0"/>
            </a:lvl7pPr>
            <a:lvl8pPr latinLnBrk="0">
              <a:defRPr lang="sk-SK" sz="1400" baseline="0"/>
            </a:lvl8pPr>
            <a:lvl9pPr latinLnBrk="0">
              <a:defRPr lang="sk-SK" sz="1400" baseline="0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sk-SK" sz="2400" b="0"/>
            </a:lvl1pPr>
            <a:lvl2pPr marL="457200" indent="0" latinLnBrk="0">
              <a:buNone/>
              <a:defRPr lang="sk-SK" sz="2000" b="1"/>
            </a:lvl2pPr>
            <a:lvl3pPr marL="914400" indent="0" latinLnBrk="0">
              <a:buNone/>
              <a:defRPr lang="sk-SK" sz="1800" b="1"/>
            </a:lvl3pPr>
            <a:lvl4pPr marL="1371600" indent="0" latinLnBrk="0">
              <a:buNone/>
              <a:defRPr lang="sk-SK" sz="1600" b="1"/>
            </a:lvl4pPr>
            <a:lvl5pPr marL="1828800" indent="0" latinLnBrk="0">
              <a:buNone/>
              <a:defRPr lang="sk-SK" sz="1600" b="1"/>
            </a:lvl5pPr>
            <a:lvl6pPr marL="2286000" indent="0" latinLnBrk="0">
              <a:buNone/>
              <a:defRPr lang="sk-SK" sz="1600" b="1"/>
            </a:lvl6pPr>
            <a:lvl7pPr marL="2743200" indent="0" latinLnBrk="0">
              <a:buNone/>
              <a:defRPr lang="sk-SK" sz="1600" b="1"/>
            </a:lvl7pPr>
            <a:lvl8pPr marL="3200400" indent="0" latinLnBrk="0">
              <a:buNone/>
              <a:defRPr lang="sk-SK" sz="1600" b="1"/>
            </a:lvl8pPr>
            <a:lvl9pPr marL="3657600" indent="0" latinLnBrk="0">
              <a:buNone/>
              <a:defRPr lang="sk-SK"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 latinLnBrk="0">
              <a:defRPr lang="sk-SK" sz="2000"/>
            </a:lvl1pPr>
            <a:lvl2pPr latinLnBrk="0">
              <a:defRPr lang="sk-SK" sz="1800"/>
            </a:lvl2pPr>
            <a:lvl3pPr latinLnBrk="0">
              <a:defRPr lang="sk-SK" sz="1600"/>
            </a:lvl3pPr>
            <a:lvl4pPr latinLnBrk="0">
              <a:defRPr lang="sk-SK" sz="1400"/>
            </a:lvl4pPr>
            <a:lvl5pPr latinLnBrk="0">
              <a:defRPr lang="sk-SK" sz="1400"/>
            </a:lvl5pPr>
            <a:lvl6pPr latinLnBrk="0">
              <a:defRPr lang="sk-SK" sz="1400"/>
            </a:lvl6pPr>
            <a:lvl7pPr latinLnBrk="0">
              <a:defRPr lang="sk-SK" sz="1400"/>
            </a:lvl7pPr>
            <a:lvl8pPr latinLnBrk="0">
              <a:defRPr lang="sk-SK" sz="1400"/>
            </a:lvl8pPr>
            <a:lvl9pPr latinLnBrk="0">
              <a:defRPr lang="sk-SK" sz="1400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92BECB-9D00-4EC8-A8F8-2A56341963C5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0BE274-1045-4CF3-9856-4A3802199728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 hodnota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160DA-0005-47BE-8A54-FD79EC1CE82E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 latinLnBrk="0">
              <a:defRPr lang="sk-SK" sz="3200" b="0"/>
            </a:lvl1pPr>
          </a:lstStyle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 latinLnBrk="0">
              <a:defRPr lang="sk-SK" sz="2000"/>
            </a:lvl1pPr>
            <a:lvl2pPr latinLnBrk="0">
              <a:defRPr lang="sk-SK" sz="1800"/>
            </a:lvl2pPr>
            <a:lvl3pPr latinLnBrk="0">
              <a:defRPr lang="sk-SK" sz="1600"/>
            </a:lvl3pPr>
            <a:lvl4pPr latinLnBrk="0">
              <a:defRPr lang="sk-SK" sz="1400"/>
            </a:lvl4pPr>
            <a:lvl5pPr latinLnBrk="0">
              <a:defRPr lang="sk-SK" sz="1400"/>
            </a:lvl5pPr>
            <a:lvl6pPr latinLnBrk="0">
              <a:defRPr lang="sk-SK" sz="1400"/>
            </a:lvl6pPr>
            <a:lvl7pPr latinLnBrk="0">
              <a:defRPr lang="sk-SK" sz="1400"/>
            </a:lvl7pPr>
            <a:lvl8pPr latinLnBrk="0">
              <a:defRPr lang="sk-SK" sz="1400"/>
            </a:lvl8pPr>
            <a:lvl9pPr latinLnBrk="0">
              <a:defRPr lang="sk-SK" sz="1400"/>
            </a:lvl9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sk-SK" sz="1600"/>
            </a:lvl1pPr>
            <a:lvl2pPr marL="457200" indent="0" latinLnBrk="0">
              <a:buNone/>
              <a:defRPr lang="sk-SK" sz="1200"/>
            </a:lvl2pPr>
            <a:lvl3pPr marL="914400" indent="0" latinLnBrk="0">
              <a:buNone/>
              <a:defRPr lang="sk-SK" sz="1000"/>
            </a:lvl3pPr>
            <a:lvl4pPr marL="1371600" indent="0" latinLnBrk="0">
              <a:buNone/>
              <a:defRPr lang="sk-SK" sz="900"/>
            </a:lvl4pPr>
            <a:lvl5pPr marL="1828800" indent="0" latinLnBrk="0">
              <a:buNone/>
              <a:defRPr lang="sk-SK" sz="900"/>
            </a:lvl5pPr>
            <a:lvl6pPr marL="2286000" indent="0" latinLnBrk="0">
              <a:buNone/>
              <a:defRPr lang="sk-SK" sz="900"/>
            </a:lvl6pPr>
            <a:lvl7pPr marL="2743200" indent="0" latinLnBrk="0">
              <a:buNone/>
              <a:defRPr lang="sk-SK" sz="900"/>
            </a:lvl7pPr>
            <a:lvl8pPr marL="3200400" indent="0" latinLnBrk="0">
              <a:buNone/>
              <a:defRPr lang="sk-SK" sz="900"/>
            </a:lvl8pPr>
            <a:lvl9pPr marL="3657600" indent="0" latinLnBrk="0">
              <a:buNone/>
              <a:defRPr lang="sk-SK" sz="900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3F12AA-08F4-43EC-98E9-5D5CD78AC31F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 latinLnBrk="0">
              <a:defRPr lang="sk-SK" sz="3200" b="0"/>
            </a:lvl1pPr>
          </a:lstStyle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sk-SK" sz="2400"/>
            </a:lvl1pPr>
            <a:lvl2pPr marL="457200" indent="0" latinLnBrk="0">
              <a:buNone/>
              <a:defRPr lang="sk-SK" sz="2800"/>
            </a:lvl2pPr>
            <a:lvl3pPr marL="914400" indent="0" latinLnBrk="0">
              <a:buNone/>
              <a:defRPr lang="sk-SK" sz="2400"/>
            </a:lvl3pPr>
            <a:lvl4pPr marL="1371600" indent="0" latinLnBrk="0">
              <a:buNone/>
              <a:defRPr lang="sk-SK" sz="2000"/>
            </a:lvl4pPr>
            <a:lvl5pPr marL="1828800" indent="0" latinLnBrk="0">
              <a:buNone/>
              <a:defRPr lang="sk-SK" sz="2000"/>
            </a:lvl5pPr>
            <a:lvl6pPr marL="2286000" indent="0" latinLnBrk="0">
              <a:buNone/>
              <a:defRPr lang="sk-SK" sz="2000"/>
            </a:lvl6pPr>
            <a:lvl7pPr marL="2743200" indent="0" latinLnBrk="0">
              <a:buNone/>
              <a:defRPr lang="sk-SK" sz="2000"/>
            </a:lvl7pPr>
            <a:lvl8pPr marL="3200400" indent="0" latinLnBrk="0">
              <a:buNone/>
              <a:defRPr lang="sk-SK" sz="2000"/>
            </a:lvl8pPr>
            <a:lvl9pPr marL="3657600" indent="0" latinLnBrk="0">
              <a:buNone/>
              <a:defRPr lang="sk-SK"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sk-SK" sz="1600"/>
            </a:lvl1pPr>
            <a:lvl2pPr marL="457200" indent="0" latinLnBrk="0">
              <a:buNone/>
              <a:defRPr lang="sk-SK" sz="1200"/>
            </a:lvl2pPr>
            <a:lvl3pPr marL="914400" indent="0" latinLnBrk="0">
              <a:buNone/>
              <a:defRPr lang="sk-SK" sz="1000"/>
            </a:lvl3pPr>
            <a:lvl4pPr marL="1371600" indent="0" latinLnBrk="0">
              <a:buNone/>
              <a:defRPr lang="sk-SK" sz="900"/>
            </a:lvl4pPr>
            <a:lvl5pPr marL="1828800" indent="0" latinLnBrk="0">
              <a:buNone/>
              <a:defRPr lang="sk-SK" sz="900"/>
            </a:lvl5pPr>
            <a:lvl6pPr marL="2286000" indent="0" latinLnBrk="0">
              <a:buNone/>
              <a:defRPr lang="sk-SK" sz="900"/>
            </a:lvl6pPr>
            <a:lvl7pPr marL="2743200" indent="0" latinLnBrk="0">
              <a:buNone/>
              <a:defRPr lang="sk-SK" sz="900"/>
            </a:lvl7pPr>
            <a:lvl8pPr marL="3200400" indent="0" latinLnBrk="0">
              <a:buNone/>
              <a:defRPr lang="sk-SK" sz="900"/>
            </a:lvl8pPr>
            <a:lvl9pPr marL="3657600" indent="0" latinLnBrk="0">
              <a:buNone/>
              <a:defRPr lang="sk-SK" sz="900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/>
              <a:t>Kliknite sem a 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  <a:p>
            <a:pPr lvl="5"/>
            <a:r>
              <a:rPr lang="sk-SK" dirty="0"/>
              <a:t>Šiesta úroveň</a:t>
            </a:r>
          </a:p>
          <a:p>
            <a:pPr lvl="6"/>
            <a:r>
              <a:rPr lang="sk-SK" dirty="0"/>
              <a:t>Siedma úroveň</a:t>
            </a:r>
          </a:p>
          <a:p>
            <a:pPr lvl="7"/>
            <a:r>
              <a:rPr lang="sk-SK" dirty="0"/>
              <a:t>Ôsma úroveň</a:t>
            </a:r>
          </a:p>
          <a:p>
            <a:pPr lvl="8"/>
            <a:r>
              <a:rPr lang="sk-SK" dirty="0"/>
              <a:t>Deviata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sk-SK" sz="1000">
                <a:solidFill>
                  <a:schemeClr val="tx1"/>
                </a:solidFill>
              </a:defRPr>
            </a:lvl1pPr>
          </a:lstStyle>
          <a:p>
            <a:fld id="{EB1816D6-1F95-4708-A01B-9DD96BA4F35F}" type="datetime1">
              <a:rPr lang="sk-SK" smtClean="0"/>
              <a:pPr/>
              <a:t>15.04.2020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sk-SK" sz="1000"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sk-SK"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k-SK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lang="sk-SK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sk-SK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sk-SK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sk-SK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sk-SK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sk-SK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sk-SK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sk-SK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Kráľovstvo sv. Štefana</a:t>
            </a:r>
            <a:endParaRPr lang="sk-SK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>
          <a:xfrm>
            <a:off x="379412" y="381000"/>
            <a:ext cx="9601200" cy="1143000"/>
          </a:xfrm>
        </p:spPr>
        <p:txBody>
          <a:bodyPr>
            <a:normAutofit/>
          </a:bodyPr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Prvý uhorský kráľ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>
          <a:xfrm>
            <a:off x="1065212" y="1752600"/>
            <a:ext cx="47244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ŠTEFAN</a:t>
            </a:r>
          </a:p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sk-SK" sz="2400" dirty="0" smtClean="0"/>
              <a:t> –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korunovácia (Ostrihom)</a:t>
            </a:r>
            <a:endParaRPr lang="sk-SK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3200" dirty="0" smtClean="0"/>
              <a:t>Pápež Silvester II. </a:t>
            </a:r>
          </a:p>
          <a:p>
            <a:pPr lvl="1"/>
            <a:r>
              <a:rPr lang="sk-SK" sz="3200" dirty="0" smtClean="0"/>
              <a:t>Cisár Oto III.</a:t>
            </a:r>
          </a:p>
          <a:p>
            <a:pPr lvl="1"/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1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prvé uhorské strieborné mince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Štefan I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6900" y="228600"/>
            <a:ext cx="3971925" cy="6267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0" name="Picture 4" descr="13  Budapešť svätoštefánska koru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2012" y="1752600"/>
            <a:ext cx="2270676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22" name="Picture 6" descr="Zjednotiteľ: Štefan I. vytvoril Uhorsko a šíril  kresťanstvo. Za kráľa ho korunoval pápež  Silvester II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2812" y="3886200"/>
            <a:ext cx="3486150" cy="1956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276013" cy="1143000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 s poľským vládcom</a:t>
            </a:r>
            <a:endParaRPr lang="sk-SK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93027" y="1752600"/>
            <a:ext cx="4495798" cy="4419600"/>
          </a:xfrm>
        </p:spPr>
        <p:txBody>
          <a:bodyPr>
            <a:noAutofit/>
          </a:bodyPr>
          <a:lstStyle/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Boleslav Chrabrý </a:t>
            </a:r>
          </a:p>
          <a:p>
            <a:pPr lvl="1"/>
            <a:r>
              <a:rPr lang="sk-SK" sz="2000" dirty="0" smtClean="0"/>
              <a:t>Obsadil územie Nitrianskeho </a:t>
            </a:r>
            <a:r>
              <a:rPr lang="sk-SK" sz="2000" dirty="0" err="1" smtClean="0"/>
              <a:t>údelného</a:t>
            </a:r>
            <a:r>
              <a:rPr lang="sk-SK" sz="2000" dirty="0" smtClean="0"/>
              <a:t> vojvodstva</a:t>
            </a:r>
          </a:p>
          <a:p>
            <a:pPr lvl="2"/>
            <a:r>
              <a:rPr lang="sk-SK" sz="2400" dirty="0" smtClean="0"/>
              <a:t>Dal ho</a:t>
            </a:r>
            <a:r>
              <a:rPr lang="sk-SK" sz="2400" b="1" dirty="0" smtClean="0"/>
              <a:t>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LADISLAVOVI LÝSEMU</a:t>
            </a:r>
          </a:p>
          <a:p>
            <a:pPr lvl="3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VAZUL </a:t>
            </a:r>
          </a:p>
          <a:p>
            <a:pPr lvl="1"/>
            <a:r>
              <a:rPr lang="sk-SK" sz="2000" dirty="0" smtClean="0"/>
              <a:t>Po jeho smrti získal </a:t>
            </a:r>
            <a:r>
              <a:rPr lang="sk-SK" sz="2000" dirty="0" err="1" smtClean="0"/>
              <a:t>Šfefan</a:t>
            </a:r>
            <a:r>
              <a:rPr lang="sk-SK" sz="2000" dirty="0" smtClean="0"/>
              <a:t> územie späť</a:t>
            </a:r>
          </a:p>
          <a:p>
            <a:pPr lvl="1"/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Levent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Ondrej, Belo </a:t>
            </a:r>
          </a:p>
          <a:p>
            <a:pPr lvl="2"/>
            <a:r>
              <a:rPr lang="sk-SK" sz="2400" dirty="0" smtClean="0"/>
              <a:t>Ušli do cudziny </a:t>
            </a:r>
          </a:p>
        </p:txBody>
      </p:sp>
      <p:pic>
        <p:nvPicPr>
          <p:cNvPr id="6146" name="Picture 2" descr="Výsledok vyhľadávania obrázk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412" y="1676400"/>
            <a:ext cx="3581400" cy="486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 descr="https://upload.wikimedia.org/wikipedia/commons/thumb/6/68/Polska_992_-_1025.png/800px-Polska_992_-_10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3761773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hnutá šípka 5"/>
          <p:cNvSpPr/>
          <p:nvPr/>
        </p:nvSpPr>
        <p:spPr>
          <a:xfrm rot="7774160">
            <a:off x="9815879" y="3536068"/>
            <a:ext cx="457200" cy="381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6612" y="457200"/>
            <a:ext cx="9601200" cy="11430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Členenie územia 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5212" y="1828800"/>
            <a:ext cx="5181600" cy="4191000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Župy (kráľovské komitáty) </a:t>
            </a:r>
            <a:endParaRPr lang="sk-SK" sz="2400" dirty="0" smtClean="0"/>
          </a:p>
          <a:p>
            <a:pPr lvl="1"/>
            <a:r>
              <a:rPr lang="sk-SK" sz="3200" dirty="0" smtClean="0"/>
              <a:t>Sídla – veľkomoravské hradiská (</a:t>
            </a:r>
            <a:r>
              <a:rPr lang="sk-SK" sz="3200" dirty="0" err="1" smtClean="0"/>
              <a:t>Nintra</a:t>
            </a:r>
            <a:r>
              <a:rPr lang="sk-SK" sz="3200" dirty="0" smtClean="0"/>
              <a:t>, BA, ...)</a:t>
            </a:r>
          </a:p>
          <a:p>
            <a:pPr lvl="1"/>
            <a:r>
              <a:rPr lang="sk-SK" sz="3200" dirty="0" smtClean="0"/>
              <a:t>Župné obvody</a:t>
            </a:r>
          </a:p>
          <a:p>
            <a:pPr lvl="1"/>
            <a:r>
              <a:rPr lang="sk-SK" sz="3200" dirty="0" smtClean="0"/>
              <a:t>Slovensko -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Výsledok vyhľadávania obrázkov pre dopyt štefan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8127" y="0"/>
            <a:ext cx="5670698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st_steph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9212" y="3067920"/>
            <a:ext cx="2971800" cy="33249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42012" y="228600"/>
            <a:ext cx="3276600" cy="1143000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ŽUPY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89612" y="1143000"/>
            <a:ext cx="5867400" cy="4724400"/>
          </a:xfrm>
        </p:spPr>
        <p:txBody>
          <a:bodyPr>
            <a:noAutofit/>
          </a:bodyPr>
          <a:lstStyle/>
          <a:p>
            <a:r>
              <a:rPr lang="sk-SK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Obyvateľstvo podliehalo županom </a:t>
            </a:r>
          </a:p>
          <a:p>
            <a:pPr>
              <a:buNone/>
            </a:pPr>
            <a:endParaRPr lang="sk-SK" sz="2800" dirty="0" smtClean="0"/>
          </a:p>
          <a:p>
            <a:r>
              <a:rPr lang="sk-SK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ČINNOSŤ ŽUPANOV</a:t>
            </a:r>
          </a:p>
          <a:p>
            <a:pPr lvl="1"/>
            <a:r>
              <a:rPr lang="sk-SK" sz="2400" dirty="0" smtClean="0"/>
              <a:t>Spravovanie župy</a:t>
            </a:r>
          </a:p>
          <a:p>
            <a:pPr lvl="1"/>
            <a:r>
              <a:rPr lang="sk-SK" sz="2400" dirty="0" smtClean="0"/>
              <a:t>Rozsudzovanie sporov </a:t>
            </a:r>
          </a:p>
          <a:p>
            <a:pPr lvl="1"/>
            <a:r>
              <a:rPr lang="sk-SK" sz="2400" dirty="0" smtClean="0"/>
              <a:t>Vyber daní, mýtnych poplatkov </a:t>
            </a:r>
          </a:p>
          <a:p>
            <a:pPr lvl="1"/>
            <a:r>
              <a:rPr lang="sk-SK" sz="2400" dirty="0" smtClean="0"/>
              <a:t>Zvolával vojsko, velil mu</a:t>
            </a:r>
          </a:p>
          <a:p>
            <a:pPr lvl="1"/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Odmena</a:t>
            </a:r>
          </a:p>
          <a:p>
            <a:pPr lvl="2"/>
            <a:r>
              <a:rPr lang="sk-SK" sz="2400" dirty="0" smtClean="0"/>
              <a:t>1/3 z vybraných poplatkov, pokút </a:t>
            </a:r>
            <a:endParaRPr lang="sk-SK" sz="2400" dirty="0"/>
          </a:p>
        </p:txBody>
      </p:sp>
      <p:pic>
        <p:nvPicPr>
          <p:cNvPr id="4" name="Picture 4" descr="Štef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22812" cy="6881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9601200" cy="1143000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Palatín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9012" y="1828800"/>
            <a:ext cx="4572000" cy="4191000"/>
          </a:xfrm>
        </p:spPr>
        <p:txBody>
          <a:bodyPr>
            <a:normAutofit/>
          </a:bodyPr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Najvyšší úradník</a:t>
            </a:r>
          </a:p>
          <a:p>
            <a:r>
              <a:rPr lang="sk-SK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Šľachtic </a:t>
            </a:r>
          </a:p>
          <a:p>
            <a:r>
              <a:rPr lang="sk-SK" sz="3600" dirty="0" smtClean="0"/>
              <a:t>Riadil chod kráľovského dvora v neprítomnosti kráľa</a:t>
            </a:r>
            <a:endParaRPr lang="sk-SK" sz="3600" dirty="0"/>
          </a:p>
        </p:txBody>
      </p:sp>
      <p:pic>
        <p:nvPicPr>
          <p:cNvPr id="3074" name="Picture 2" descr="https://upload.wikimedia.org/wikipedia/commons/thumb/d/d4/Jozsef_nador.jpg/220px-Jozsef_nad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212" y="0"/>
            <a:ext cx="3503613" cy="686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Výsledok vyhľadávania obrázkov pre dopyt juraj thurz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4812" y="990600"/>
            <a:ext cx="2971800" cy="3440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10820400" cy="1143000"/>
          </a:xfrm>
        </p:spPr>
        <p:txBody>
          <a:bodyPr>
            <a:noAutofit/>
          </a:bodyPr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Kristianizácia Uhorska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6612" y="1752600"/>
            <a:ext cx="5562600" cy="4800600"/>
          </a:xfrm>
        </p:spPr>
        <p:txBody>
          <a:bodyPr>
            <a:noAutofit/>
          </a:bodyPr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Ostrihom </a:t>
            </a:r>
          </a:p>
          <a:p>
            <a:pPr lvl="1"/>
            <a:r>
              <a:rPr lang="sk-SK" sz="2800" dirty="0" smtClean="0"/>
              <a:t>Centrum uhorskej cirkevnej provincie</a:t>
            </a:r>
          </a:p>
          <a:p>
            <a:pPr lvl="1"/>
            <a:r>
              <a:rPr lang="sk-SK" sz="2800" dirty="0" smtClean="0"/>
              <a:t>Takmer celé územie Slovenska</a:t>
            </a:r>
          </a:p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Jágerské biskupstvo</a:t>
            </a:r>
          </a:p>
          <a:p>
            <a:pPr lvl="1"/>
            <a:r>
              <a:rPr lang="sk-SK" sz="2800" dirty="0" smtClean="0"/>
              <a:t>Východné Slovensko</a:t>
            </a:r>
          </a:p>
        </p:txBody>
      </p:sp>
      <p:sp>
        <p:nvSpPr>
          <p:cNvPr id="4" name="Obdĺžnik 3"/>
          <p:cNvSpPr/>
          <p:nvPr/>
        </p:nvSpPr>
        <p:spPr>
          <a:xfrm>
            <a:off x="2894012" y="5105400"/>
            <a:ext cx="40895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,, Svätý“</a:t>
            </a:r>
            <a:endParaRPr lang="sk-SK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2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9212" y="1371600"/>
            <a:ext cx="51816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2412" y="1371600"/>
            <a:ext cx="5105398" cy="4648200"/>
          </a:xfrm>
        </p:spPr>
        <p:txBody>
          <a:bodyPr/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Zakladal kláštory, kapituly, prepošstvá</a:t>
            </a:r>
          </a:p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Sieť farských kostolov </a:t>
            </a:r>
          </a:p>
          <a:p>
            <a:pPr lvl="1"/>
            <a:r>
              <a:rPr lang="sk-SK" sz="3600" i="1" dirty="0" smtClean="0"/>
              <a:t>10 osád = 1 kostol </a:t>
            </a:r>
          </a:p>
          <a:p>
            <a:pPr lvl="1"/>
            <a:r>
              <a:rPr lang="sk-SK" sz="3600" dirty="0" smtClean="0"/>
              <a:t>farníci odvádzali </a:t>
            </a:r>
            <a:r>
              <a:rPr lang="sk-SK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desiatok </a:t>
            </a:r>
            <a:endParaRPr lang="sk-SK" sz="36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/>
          </a:p>
        </p:txBody>
      </p:sp>
      <p:pic>
        <p:nvPicPr>
          <p:cNvPr id="4" name="Picture 2" descr="https://upload.wikimedia.org/wikipedia/commons/thumb/1/1f/Eszterom-Melocco-statue.JPG/800px-Eszterom-Melocco-stat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6931" y="-1"/>
            <a:ext cx="5141894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7612" y="0"/>
            <a:ext cx="6477000" cy="2362200"/>
          </a:xfrm>
        </p:spPr>
        <p:txBody>
          <a:bodyPr>
            <a:no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Ponaučenia synovi Imrichovi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46212" y="2667000"/>
            <a:ext cx="4724398" cy="2971800"/>
          </a:xfrm>
        </p:spPr>
        <p:txBody>
          <a:bodyPr>
            <a:normAutofit/>
          </a:bodyPr>
          <a:lstStyle/>
          <a:p>
            <a:r>
              <a:rPr lang="sk-SK" sz="3600" dirty="0" smtClean="0"/>
              <a:t>Rešpektovanie rôznosti jazykov, zvykov </a:t>
            </a:r>
            <a:endParaRPr lang="sk-SK" sz="3600" dirty="0"/>
          </a:p>
        </p:txBody>
      </p:sp>
      <p:pic>
        <p:nvPicPr>
          <p:cNvPr id="1026" name="Picture 2" descr="Výsledok vyhľadávania obrázkov pre dopyt imrich syn štef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1655" y="0"/>
            <a:ext cx="384717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Výsledok vyhľadávania obrázkov pre dopyt poľovač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412" y="3886200"/>
            <a:ext cx="4038600" cy="267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odové farby_16x9">
  <a:themeElements>
    <a:clrScheme name="Vodové farby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ív balíka Office">
  <a:themeElements>
    <a:clrScheme name="Vodové farby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Vodové farby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61C974-27AC-4EBB-BF37-EEF69A12D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CB7C02-44D3-4531-BE08-CD33167F38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433B3-C2C8-437B-8B31-46B0492B4A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163</Words>
  <Application>Microsoft Office PowerPoint</Application>
  <PresentationFormat>Vlastná</PresentationFormat>
  <Paragraphs>52</Paragraphs>
  <Slides>9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Vodové farby_16x9</vt:lpstr>
      <vt:lpstr>Kráľovstvo sv. Štefana</vt:lpstr>
      <vt:lpstr>Prvý uhorský kráľ</vt:lpstr>
      <vt:lpstr>Konflikt s poľským vládcom</vt:lpstr>
      <vt:lpstr>Členenie územia </vt:lpstr>
      <vt:lpstr>ŽUPY</vt:lpstr>
      <vt:lpstr>Palatín</vt:lpstr>
      <vt:lpstr>Kristianizácia Uhorska</vt:lpstr>
      <vt:lpstr>Prezentácia programu PowerPoint</vt:lpstr>
      <vt:lpstr>Ponaučenia synovi Imrichovi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Kráľovstvo sv. Štefana</dc:title>
  <dc:creator>Jana</dc:creator>
  <cp:lastModifiedBy>Raduz</cp:lastModifiedBy>
  <cp:revision>2</cp:revision>
  <dcterms:created xsi:type="dcterms:W3CDTF">2013-04-05T20:48:24Z</dcterms:created>
  <dcterms:modified xsi:type="dcterms:W3CDTF">2020-04-15T19:38:32Z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