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66" r:id="rId6"/>
    <p:sldId id="267" r:id="rId7"/>
    <p:sldId id="268" r:id="rId8"/>
    <p:sldId id="258" r:id="rId9"/>
    <p:sldId id="269" r:id="rId10"/>
    <p:sldId id="270" r:id="rId11"/>
    <p:sldId id="261" r:id="rId12"/>
    <p:sldId id="259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29. 11. 2014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kole.sk/?id_cat=5&amp;clanok=4768" TargetMode="External"/><Relationship Id="rId13" Type="http://schemas.openxmlformats.org/officeDocument/2006/relationships/hyperlink" Target="http://www.oskole.sk/?id_cat=15&amp;clanok=9977" TargetMode="External"/><Relationship Id="rId3" Type="http://schemas.openxmlformats.org/officeDocument/2006/relationships/hyperlink" Target="http://www.home.stranka.info/index.php?vid=CA" TargetMode="External"/><Relationship Id="rId7" Type="http://schemas.openxmlformats.org/officeDocument/2006/relationships/hyperlink" Target="http://www.gorila.sk/product/313615" TargetMode="External"/><Relationship Id="rId12" Type="http://schemas.openxmlformats.org/officeDocument/2006/relationships/hyperlink" Target="http://mojdom.zoznam.sk/cl/10132/394920/Beton-a-betonovanie" TargetMode="External"/><Relationship Id="rId2" Type="http://schemas.openxmlformats.org/officeDocument/2006/relationships/hyperlink" Target="http://oskole.sk/?id_cat=5&amp;clanok=1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%C5%BDivo%C4%8Di%C5%A1n%C3%A9_uhl%C3%AD#mediaviewer/File:%C5%BDivo%C4%8Di%C5%A1n%C3%A9_uhl%C3%AD_%28Carbocit%29.jpg" TargetMode="External"/><Relationship Id="rId11" Type="http://schemas.openxmlformats.org/officeDocument/2006/relationships/hyperlink" Target="http://www.preciosa-ornela.com/sklo-uzitkove-sklo-dekorativni-sklo" TargetMode="External"/><Relationship Id="rId5" Type="http://schemas.openxmlformats.org/officeDocument/2006/relationships/hyperlink" Target="http://zdravie.pravda.sk/zdrava-vyziva/clanok/282382-pitny-rezim-je-in-co-pijeme/" TargetMode="External"/><Relationship Id="rId15" Type="http://schemas.openxmlformats.org/officeDocument/2006/relationships/hyperlink" Target="https://www.mcdonalds.sk/sk/produkty/produkty/salaty.shtml" TargetMode="External"/><Relationship Id="rId10" Type="http://schemas.openxmlformats.org/officeDocument/2006/relationships/hyperlink" Target="http://www.vyzivadeti.sk/o-potravinach/mlieko-a-mliecne-vyrobky/mlieko" TargetMode="External"/><Relationship Id="rId4" Type="http://schemas.openxmlformats.org/officeDocument/2006/relationships/hyperlink" Target="http://www.cas.sk/clanok/299927/gazdinky-zbystrite-pozornost-prinasame-vam-7-skvelych-sposobov-ako-vyuzit-sol.html" TargetMode="External"/><Relationship Id="rId9" Type="http://schemas.openxmlformats.org/officeDocument/2006/relationships/hyperlink" Target="http://nestle-catalogue.lion.cz/export-web/cukrovinky_sk/products/orion-studentska-pecat-biela-200g.html" TargetMode="External"/><Relationship Id="rId14" Type="http://schemas.openxmlformats.org/officeDocument/2006/relationships/hyperlink" Target="http://www.chudnutie-ako.sk/zdrava-vyziva-racionalna/domaca-pekarnicka-chle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3" y="4221088"/>
            <a:ext cx="6400800" cy="1752600"/>
          </a:xfrm>
        </p:spPr>
        <p:txBody>
          <a:bodyPr/>
          <a:lstStyle/>
          <a:p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endParaRPr lang="sk-SK" sz="2400" dirty="0" smtClean="0"/>
          </a:p>
          <a:p>
            <a:r>
              <a:rPr lang="sk-SK" sz="2400" dirty="0" smtClean="0"/>
              <a:t>Súbor: GEL-ŠKA-CHE-IO-35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1169305" y="2967335"/>
            <a:ext cx="6805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3313" y="-19878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4187952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Podľa veľkosti zložiek </a:t>
            </a:r>
            <a:r>
              <a:rPr lang="sk-SK" b="1" dirty="0" smtClean="0"/>
              <a:t>zmesi: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smtClean="0"/>
              <a:t>rovnorodé </a:t>
            </a:r>
            <a:r>
              <a:rPr lang="sk-SK" dirty="0"/>
              <a:t>(roztoky) </a:t>
            </a:r>
            <a:r>
              <a:rPr lang="sk-SK" b="1" dirty="0"/>
              <a:t>(mlieko) - zložky nemôžeme rozoznať</a:t>
            </a:r>
            <a:endParaRPr lang="sk-SK" dirty="0"/>
          </a:p>
          <a:p>
            <a:r>
              <a:rPr lang="sk-SK" b="1" dirty="0" smtClean="0"/>
              <a:t>rôznorodé</a:t>
            </a:r>
            <a:r>
              <a:rPr lang="sk-SK" b="1" dirty="0"/>
              <a:t> (minerálka) - zložky môžeme rozoznať voľným okom, lupou, mikroskopom </a:t>
            </a:r>
            <a:br>
              <a:rPr lang="sk-SK" b="1" dirty="0"/>
            </a:br>
            <a:endParaRPr lang="sk-SK" dirty="0"/>
          </a:p>
          <a:p>
            <a:r>
              <a:rPr lang="sk-SK" b="1" dirty="0"/>
              <a:t/>
            </a:r>
            <a:br>
              <a:rPr lang="sk-SK" b="1" dirty="0"/>
            </a:br>
            <a:endParaRPr lang="sk-SK" dirty="0"/>
          </a:p>
          <a:p>
            <a:r>
              <a:rPr lang="sk-SK" dirty="0"/>
              <a:t>Príklady rovnorodých zmesí: kvapalné roztoky, zliatiny, zmes plynov.</a:t>
            </a:r>
          </a:p>
          <a:p>
            <a:r>
              <a:rPr lang="sk-SK" dirty="0"/>
              <a:t>Príklady rôznorodých zmesí: piesok vo vode, kompót.</a:t>
            </a:r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1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Zmesi </a:t>
            </a:r>
            <a:r>
              <a:rPr lang="sk-SK" dirty="0" smtClean="0"/>
              <a:t>rozdeľujeme: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</a:t>
            </a:r>
            <a:r>
              <a:rPr lang="sk-SK" b="1" dirty="0"/>
              <a:t>základe skupenstva:</a:t>
            </a:r>
            <a:endParaRPr lang="sk-SK" dirty="0"/>
          </a:p>
          <a:p>
            <a:r>
              <a:rPr lang="sk-SK" b="1" dirty="0"/>
              <a:t/>
            </a:r>
            <a:br>
              <a:rPr lang="sk-SK" b="1" dirty="0"/>
            </a:br>
            <a:endParaRPr lang="sk-SK" dirty="0"/>
          </a:p>
          <a:p>
            <a:r>
              <a:rPr lang="sk-SK" b="1" dirty="0"/>
              <a:t>               plynné zmesi (vzduch)</a:t>
            </a:r>
            <a:endParaRPr lang="sk-SK" dirty="0"/>
          </a:p>
          <a:p>
            <a:r>
              <a:rPr lang="sk-SK" b="1" dirty="0"/>
              <a:t>Zmesi     kvapalné zmesi (mlieko)</a:t>
            </a:r>
            <a:endParaRPr lang="sk-SK" dirty="0"/>
          </a:p>
          <a:p>
            <a:r>
              <a:rPr lang="sk-SK" b="1" dirty="0"/>
              <a:t>               pevné (tuhé) zmesi (rudy)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21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2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79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183880" cy="1051560"/>
          </a:xfrm>
        </p:spPr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183880" cy="4914872"/>
          </a:xfrm>
        </p:spPr>
        <p:txBody>
          <a:bodyPr>
            <a:normAutofit fontScale="47500" lnSpcReduction="20000"/>
          </a:bodyPr>
          <a:lstStyle/>
          <a:p>
            <a:r>
              <a:rPr lang="sk-SK" dirty="0" smtClean="0"/>
              <a:t>Obr. Látky : </a:t>
            </a:r>
            <a:r>
              <a:rPr lang="sk-SK" dirty="0">
                <a:hlinkClick r:id="rId2"/>
              </a:rPr>
              <a:t>http://oskole.sk/?</a:t>
            </a:r>
            <a:r>
              <a:rPr lang="sk-SK" dirty="0" smtClean="0">
                <a:hlinkClick r:id="rId2"/>
              </a:rPr>
              <a:t>id_cat=5&amp;clanok=148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Ceruzka: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www.home.stranka.info/index.php?vid=CA</a:t>
            </a:r>
            <a:endParaRPr lang="sk-SK" dirty="0" smtClean="0"/>
          </a:p>
          <a:p>
            <a:r>
              <a:rPr lang="sk-SK" dirty="0" smtClean="0"/>
              <a:t>Obr. Kuchynská </a:t>
            </a:r>
            <a:r>
              <a:rPr lang="sk-SK" dirty="0"/>
              <a:t>soľ: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www.cas.sk/clanok/299927/gazdinky-zbystrite-pozornost-prinasame-vam-7-skvelych-sposobov-ako-vyuzit-sol.html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Voda: </a:t>
            </a:r>
            <a:r>
              <a:rPr lang="sk-SK" dirty="0">
                <a:hlinkClick r:id="rId5"/>
              </a:rPr>
              <a:t>http://zdravie.pravda.sk/zdrava-vyziva/clanok/282382-pitny-rezim-je-in-co-pijeme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Uhlík: </a:t>
            </a:r>
            <a:r>
              <a:rPr lang="sk-SK" dirty="0">
                <a:hlinkClick r:id="rId6"/>
              </a:rPr>
              <a:t>http://cs.wikipedia.org/wiki/%C5%BDivo%C4%8Di%C5%A1n%C3%A9_uhl%C3%AD#mediaviewer/File:%C5%BDivo%C4%8Di%C5%A1n%C3%A9_uhl%C3%AD_%</a:t>
            </a:r>
            <a:r>
              <a:rPr lang="sk-SK" dirty="0" smtClean="0">
                <a:hlinkClick r:id="rId6"/>
              </a:rPr>
              <a:t>28Carbocit%29.jpg</a:t>
            </a:r>
            <a:endParaRPr lang="sk-SK" dirty="0" smtClean="0"/>
          </a:p>
          <a:p>
            <a:r>
              <a:rPr lang="sk-SK" dirty="0" smtClean="0"/>
              <a:t>Obr. Matematick</a:t>
            </a:r>
            <a:r>
              <a:rPr lang="sk-SK" dirty="0" smtClean="0"/>
              <a:t>é, fyzikálne a </a:t>
            </a:r>
            <a:r>
              <a:rPr lang="sk-SK" dirty="0"/>
              <a:t>chemické tabuľky: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www.gorila.sk/product/313615</a:t>
            </a:r>
            <a:endParaRPr lang="sk-SK" dirty="0" smtClean="0"/>
          </a:p>
          <a:p>
            <a:r>
              <a:rPr lang="sk-SK" dirty="0" smtClean="0"/>
              <a:t>Obr</a:t>
            </a:r>
            <a:r>
              <a:rPr lang="sk-SK" dirty="0"/>
              <a:t>. PSP</a:t>
            </a:r>
            <a:r>
              <a:rPr lang="sk-SK" dirty="0" smtClean="0"/>
              <a:t>: </a:t>
            </a:r>
            <a:r>
              <a:rPr lang="sk-SK" dirty="0" smtClean="0">
                <a:hlinkClick r:id="rId8"/>
              </a:rPr>
              <a:t>http</a:t>
            </a:r>
            <a:r>
              <a:rPr lang="sk-SK" dirty="0">
                <a:hlinkClick r:id="rId8"/>
              </a:rPr>
              <a:t>://www.oskole.sk/?</a:t>
            </a:r>
            <a:r>
              <a:rPr lang="sk-SK" dirty="0" smtClean="0">
                <a:hlinkClick r:id="rId8"/>
              </a:rPr>
              <a:t>id_cat=5&amp;clanok=4768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Študentská pečať: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nestle-catalogue.lion.cz/export-web/cukrovinky_sk/products/orion-studentska-pecat-biela-200g.html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Mlieko: </a:t>
            </a:r>
            <a:r>
              <a:rPr lang="sk-SK" dirty="0">
                <a:hlinkClick r:id="rId10"/>
              </a:rPr>
              <a:t>http://</a:t>
            </a:r>
            <a:r>
              <a:rPr lang="sk-SK" dirty="0" smtClean="0">
                <a:hlinkClick r:id="rId10"/>
              </a:rPr>
              <a:t>www.vyzivadeti.sk/o-potravinach/mlieko-a-mliecne-vyrobky/mlieko</a:t>
            </a:r>
            <a:endParaRPr lang="sk-SK" dirty="0" smtClean="0"/>
          </a:p>
          <a:p>
            <a:r>
              <a:rPr lang="sk-SK" dirty="0" smtClean="0"/>
              <a:t>Obr. Pohár</a:t>
            </a:r>
            <a:r>
              <a:rPr lang="sk-SK" dirty="0"/>
              <a:t>: </a:t>
            </a:r>
            <a:r>
              <a:rPr lang="sk-SK" dirty="0">
                <a:hlinkClick r:id="rId11"/>
              </a:rPr>
              <a:t>http://</a:t>
            </a:r>
            <a:r>
              <a:rPr lang="sk-SK" dirty="0" smtClean="0">
                <a:hlinkClick r:id="rId11"/>
              </a:rPr>
              <a:t>www.preciosa-ornela.com/sklo-uzitkove-sklo-dekorativni-sklo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Betón: </a:t>
            </a:r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mojdom.zoznam.sk/cl/10132/394920/Beton-a-betonovanie</a:t>
            </a:r>
            <a:endParaRPr lang="sk-SK" dirty="0" smtClean="0"/>
          </a:p>
          <a:p>
            <a:r>
              <a:rPr lang="sk-SK" dirty="0" smtClean="0"/>
              <a:t>Obr</a:t>
            </a:r>
            <a:r>
              <a:rPr lang="sk-SK" dirty="0" smtClean="0"/>
              <a:t>. </a:t>
            </a:r>
            <a:r>
              <a:rPr lang="sk-SK" dirty="0"/>
              <a:t>Žula: </a:t>
            </a:r>
            <a:r>
              <a:rPr lang="sk-SK" dirty="0">
                <a:hlinkClick r:id="rId13"/>
              </a:rPr>
              <a:t>http://www.oskole.sk/?</a:t>
            </a:r>
            <a:r>
              <a:rPr lang="sk-SK" dirty="0" smtClean="0">
                <a:hlinkClick r:id="rId13"/>
              </a:rPr>
              <a:t>id_cat=15&amp;clanok=9977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Celozrnný chlieb: </a:t>
            </a:r>
            <a:r>
              <a:rPr lang="sk-SK" dirty="0">
                <a:hlinkClick r:id="rId14"/>
              </a:rPr>
              <a:t>http://</a:t>
            </a:r>
            <a:r>
              <a:rPr lang="sk-SK" dirty="0" smtClean="0">
                <a:hlinkClick r:id="rId14"/>
              </a:rPr>
              <a:t>www.chudnutie-ako.sk/zdrava-vyziva-racionalna/domaca-pekarnicka-chleba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Šalát: </a:t>
            </a:r>
            <a:r>
              <a:rPr lang="sk-SK" dirty="0">
                <a:hlinkClick r:id="rId15"/>
              </a:rPr>
              <a:t>https://</a:t>
            </a:r>
            <a:r>
              <a:rPr lang="sk-SK" dirty="0" smtClean="0">
                <a:hlinkClick r:id="rId15"/>
              </a:rPr>
              <a:t>www.mcdonalds.sk/sk/produkty/produkty/salaty.shtml</a:t>
            </a:r>
            <a:endParaRPr lang="sk-SK" dirty="0" smtClean="0"/>
          </a:p>
          <a:p>
            <a:r>
              <a:rPr lang="sk-SK" dirty="0" smtClean="0"/>
              <a:t>Obr.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36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412066" y="2967335"/>
            <a:ext cx="2319867" cy="923330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Látky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sk-SK" dirty="0"/>
              <a:t>c</a:t>
            </a:r>
            <a:r>
              <a:rPr lang="sk-SK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/>
              <a:t>zmesi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183880" cy="1051560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1124744"/>
            <a:ext cx="8855371" cy="5328592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sú zložené iba z </a:t>
            </a:r>
            <a:r>
              <a:rPr lang="sk-SK" dirty="0" smtClean="0"/>
              <a:t>častíc </a:t>
            </a:r>
            <a:r>
              <a:rPr lang="sk-SK" dirty="0"/>
              <a:t>rovnakého </a:t>
            </a:r>
            <a:r>
              <a:rPr lang="sk-SK" dirty="0" smtClean="0"/>
              <a:t>druhu</a:t>
            </a:r>
          </a:p>
          <a:p>
            <a:pPr algn="just"/>
            <a:r>
              <a:rPr lang="sk-SK" dirty="0"/>
              <a:t>z</a:t>
            </a:r>
            <a:r>
              <a:rPr lang="sk-SK" dirty="0" smtClean="0"/>
              <a:t>apisujeme ich zloženie chemickým vzorcom 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__________</a:t>
            </a:r>
            <a:r>
              <a:rPr lang="sk-SK" dirty="0" smtClean="0"/>
              <a:t>   </a:t>
            </a:r>
            <a:r>
              <a:rPr lang="sk-SK" b="1" dirty="0" smtClean="0"/>
              <a:t>__________  ___________</a:t>
            </a:r>
          </a:p>
          <a:p>
            <a:pPr marL="0" indent="0">
              <a:buNone/>
            </a:pPr>
            <a:r>
              <a:rPr lang="sk-SK" b="1" dirty="0" smtClean="0"/>
              <a:t>__________   __________  ___________</a:t>
            </a:r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05741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2639941" y="1557371"/>
            <a:ext cx="246093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652120" y="1772816"/>
            <a:ext cx="2398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0" y="4005064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4138" y="490922"/>
            <a:ext cx="8712968" cy="6367078"/>
          </a:xfrm>
        </p:spPr>
        <p:txBody>
          <a:bodyPr>
            <a:normAutofit fontScale="90000"/>
          </a:bodyPr>
          <a:lstStyle/>
          <a:p>
            <a:r>
              <a:rPr lang="sk-SK" u="sng" dirty="0" smtClean="0"/>
              <a:t>Úloha 1:</a:t>
            </a:r>
            <a:r>
              <a:rPr lang="sk-SK" dirty="0" smtClean="0"/>
              <a:t> Nájdite v chemických tabuľkách teplotu varu etanolu CH</a:t>
            </a:r>
            <a:r>
              <a:rPr lang="sk-SK" baseline="-25000" dirty="0" smtClean="0"/>
              <a:t>3</a:t>
            </a:r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sz="4400" dirty="0" smtClean="0">
                <a:solidFill>
                  <a:schemeClr val="accent3">
                    <a:lumMod val="75000"/>
                  </a:schemeClr>
                </a:solidFill>
              </a:rPr>
              <a:t>(etanolu)= ________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/>
              <a:t>Úloha 2:</a:t>
            </a:r>
            <a:r>
              <a:rPr lang="sk-SK" dirty="0" smtClean="0"/>
              <a:t> Porovnajte ju s teplotou varu vody.</a:t>
            </a:r>
            <a:br>
              <a:rPr lang="sk-SK" dirty="0" smtClean="0"/>
            </a:b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(etanolu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)             </a:t>
            </a:r>
            <a:r>
              <a:rPr lang="sk-SK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(vody)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___________           ___________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2.</a:t>
            </a:r>
            <a:r>
              <a:rPr lang="sk-SK" sz="4000" dirty="0" smtClean="0"/>
              <a:t>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</a:t>
            </a:r>
            <a:r>
              <a:rPr lang="sk-SK" dirty="0" smtClean="0"/>
              <a:t>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17400"/>
            <a:ext cx="4873724" cy="292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napr.</a:t>
            </a: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593852" y="1430939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1215090" y="4890721"/>
            <a:ext cx="2095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2409178" y="2849565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0"/>
          <a:stretch/>
        </p:blipFill>
        <p:spPr bwMode="auto">
          <a:xfrm rot="1880967">
            <a:off x="6624683" y="1032903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643869" y="4071415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19" y="4450230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2"/>
          <a:stretch/>
        </p:blipFill>
        <p:spPr bwMode="auto">
          <a:xfrm>
            <a:off x="3676101" y="692696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150</TotalTime>
  <Words>237</Words>
  <Application>Microsoft Office PowerPoint</Application>
  <PresentationFormat>Prezentácia na obrazovke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Aspekt</vt:lpstr>
      <vt:lpstr>Prezentácia programu PowerPoint</vt:lpstr>
      <vt:lpstr>Prezentácia programu PowerPoint</vt:lpstr>
      <vt:lpstr>Látky delíme na:</vt:lpstr>
      <vt:lpstr>1.Chemicky čisté látky</vt:lpstr>
      <vt:lpstr>Prezentácia programu PowerPoint</vt:lpstr>
      <vt:lpstr>Prezentácia programu PowerPoint</vt:lpstr>
      <vt:lpstr>Úloha 1: Nájdite v chemických tabuľkách teplotu varu etanolu CH3CH2OH.  Tv (etanolu)= ________  Úloha 2: Porovnajte ju s teplotou varu vody.    Tv (etanolu)             Tv (vody)  ___________           ___________ </vt:lpstr>
      <vt:lpstr>2.Zmesi</vt:lpstr>
      <vt:lpstr>Prezentácia programu PowerPoint</vt:lpstr>
      <vt:lpstr>Z čoho je zložený betón a kde sa využíva?</vt:lpstr>
      <vt:lpstr>Podľa veľkosti zložiek zmesi:</vt:lpstr>
      <vt:lpstr>Zmesi rozdeľujeme: </vt:lpstr>
      <vt:lpstr>Prezentácia programu PowerPoint</vt:lpstr>
      <vt:lpstr>Prezentácia programu PowerPoint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lensk</cp:lastModifiedBy>
  <cp:revision>13</cp:revision>
  <dcterms:created xsi:type="dcterms:W3CDTF">2014-11-29T13:12:36Z</dcterms:created>
  <dcterms:modified xsi:type="dcterms:W3CDTF">2014-11-29T21:33:14Z</dcterms:modified>
</cp:coreProperties>
</file>