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F726-B2B0-4A29-BED4-F641F791E8A1}" type="datetimeFigureOut">
              <a:rPr lang="sk-SK" smtClean="0"/>
              <a:t>14. 1. 2024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76C-165B-483A-B869-666EB64688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002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F726-B2B0-4A29-BED4-F641F791E8A1}" type="datetimeFigureOut">
              <a:rPr lang="sk-SK" smtClean="0"/>
              <a:t>14. 1. 2024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76C-165B-483A-B869-666EB64688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9373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F726-B2B0-4A29-BED4-F641F791E8A1}" type="datetimeFigureOut">
              <a:rPr lang="sk-SK" smtClean="0"/>
              <a:t>14. 1. 2024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76C-165B-483A-B869-666EB6468804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4003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F726-B2B0-4A29-BED4-F641F791E8A1}" type="datetimeFigureOut">
              <a:rPr lang="sk-SK" smtClean="0"/>
              <a:t>14. 1. 2024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76C-165B-483A-B869-666EB64688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65310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F726-B2B0-4A29-BED4-F641F791E8A1}" type="datetimeFigureOut">
              <a:rPr lang="sk-SK" smtClean="0"/>
              <a:t>14. 1. 2024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76C-165B-483A-B869-666EB6468804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6578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F726-B2B0-4A29-BED4-F641F791E8A1}" type="datetimeFigureOut">
              <a:rPr lang="sk-SK" smtClean="0"/>
              <a:t>14. 1. 2024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76C-165B-483A-B869-666EB64688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40037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F726-B2B0-4A29-BED4-F641F791E8A1}" type="datetimeFigureOut">
              <a:rPr lang="sk-SK" smtClean="0"/>
              <a:t>14. 1. 2024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76C-165B-483A-B869-666EB64688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8918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F726-B2B0-4A29-BED4-F641F791E8A1}" type="datetimeFigureOut">
              <a:rPr lang="sk-SK" smtClean="0"/>
              <a:t>14. 1. 2024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76C-165B-483A-B869-666EB64688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61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F726-B2B0-4A29-BED4-F641F791E8A1}" type="datetimeFigureOut">
              <a:rPr lang="sk-SK" smtClean="0"/>
              <a:t>14. 1. 2024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76C-165B-483A-B869-666EB64688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58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F726-B2B0-4A29-BED4-F641F791E8A1}" type="datetimeFigureOut">
              <a:rPr lang="sk-SK" smtClean="0"/>
              <a:t>14. 1. 2024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76C-165B-483A-B869-666EB64688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5318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F726-B2B0-4A29-BED4-F641F791E8A1}" type="datetimeFigureOut">
              <a:rPr lang="sk-SK" smtClean="0"/>
              <a:t>14. 1. 2024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76C-165B-483A-B869-666EB64688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419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F726-B2B0-4A29-BED4-F641F791E8A1}" type="datetimeFigureOut">
              <a:rPr lang="sk-SK" smtClean="0"/>
              <a:t>14. 1. 2024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76C-165B-483A-B869-666EB64688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369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F726-B2B0-4A29-BED4-F641F791E8A1}" type="datetimeFigureOut">
              <a:rPr lang="sk-SK" smtClean="0"/>
              <a:t>14. 1. 2024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76C-165B-483A-B869-666EB64688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959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F726-B2B0-4A29-BED4-F641F791E8A1}" type="datetimeFigureOut">
              <a:rPr lang="sk-SK" smtClean="0"/>
              <a:t>14. 1. 2024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76C-165B-483A-B869-666EB64688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7675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F726-B2B0-4A29-BED4-F641F791E8A1}" type="datetimeFigureOut">
              <a:rPr lang="sk-SK" smtClean="0"/>
              <a:t>14. 1. 2024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76C-165B-483A-B869-666EB64688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7352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F726-B2B0-4A29-BED4-F641F791E8A1}" type="datetimeFigureOut">
              <a:rPr lang="sk-SK" smtClean="0"/>
              <a:t>14. 1. 2024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76C-165B-483A-B869-666EB64688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403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6F726-B2B0-4A29-BED4-F641F791E8A1}" type="datetimeFigureOut">
              <a:rPr lang="sk-SK" smtClean="0"/>
              <a:t>14. 1. 2024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02076C-165B-483A-B869-666EB64688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326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CF3EB39-D96D-4A35-A26C-926BE8DA3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04" y="4515959"/>
            <a:ext cx="8518629" cy="1646302"/>
          </a:xfrm>
        </p:spPr>
        <p:txBody>
          <a:bodyPr/>
          <a:lstStyle/>
          <a:p>
            <a:r>
              <a:rPr lang="sk-SK" b="1" dirty="0">
                <a:highlight>
                  <a:srgbClr val="FFFF00"/>
                </a:highlight>
              </a:rPr>
              <a:t>Európa – obeť diktátorov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EFA06F5B-1EED-4943-A0C4-5AAF7CE3C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47" y="6226227"/>
            <a:ext cx="7766936" cy="631773"/>
          </a:xfrm>
        </p:spPr>
        <p:txBody>
          <a:bodyPr>
            <a:normAutofit/>
          </a:bodyPr>
          <a:lstStyle/>
          <a:p>
            <a:endParaRPr lang="sk-SK" sz="24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Obrázok 4" descr="Obrázok, na ktorom je text, vojenská uniforma, osoba, muž&#10;&#10;Automaticky generovaný popis">
            <a:extLst>
              <a:ext uri="{FF2B5EF4-FFF2-40B4-BE49-F238E27FC236}">
                <a16:creationId xmlns:a16="http://schemas.microsoft.com/office/drawing/2014/main" xmlns="" id="{4823483E-FED8-445A-BC44-2A7C0AF85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628243" cy="523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4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mapa&#10;&#10;Automaticky generovaný popis">
            <a:extLst>
              <a:ext uri="{FF2B5EF4-FFF2-40B4-BE49-F238E27FC236}">
                <a16:creationId xmlns:a16="http://schemas.microsoft.com/office/drawing/2014/main" xmlns="" id="{F318E586-CBE4-4139-805E-D2E721A52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063" y="-42204"/>
            <a:ext cx="6775938" cy="6900203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C21D756-113B-4E43-8297-F3E13D52A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sk-SK" b="1" dirty="0">
                <a:highlight>
                  <a:srgbClr val="FFFF00"/>
                </a:highlight>
              </a:rPr>
              <a:t>Agresívne plány diktátorov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E833FA3D-C61C-4307-85C8-8DF75DB29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8474" y="589280"/>
            <a:ext cx="5950634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</a:rPr>
              <a:t>Ich plánom bolo ovládnuť iné krajiny.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Mussolini obsadil Etiópiu(1936) a Albánsko(1939).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Stalin</a:t>
            </a:r>
            <a:r>
              <a:rPr lang="sk-SK" sz="2200" dirty="0">
                <a:solidFill>
                  <a:schemeClr val="tx1"/>
                </a:solidFill>
              </a:rPr>
              <a:t> chcel ovládnuť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Pobaltie.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Hitler chcel urobiť z Nemecka najmocnejšiu krajinu sveta</a:t>
            </a:r>
            <a:r>
              <a:rPr lang="sk-SK" sz="2200" dirty="0">
                <a:solidFill>
                  <a:schemeClr val="tx1"/>
                </a:solidFill>
              </a:rPr>
              <a:t>.</a:t>
            </a:r>
          </a:p>
          <a:p>
            <a:r>
              <a:rPr lang="sk-SK" sz="2200" dirty="0">
                <a:solidFill>
                  <a:schemeClr val="tx1"/>
                </a:solidFill>
              </a:rPr>
              <a:t>Systematicky porušoval mierovú zmluvu.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5E9A8BC4-BC4D-436A-BB6D-62420EBFE374}"/>
              </a:ext>
            </a:extLst>
          </p:cNvPr>
          <p:cNvSpPr txBox="1"/>
          <p:nvPr/>
        </p:nvSpPr>
        <p:spPr>
          <a:xfrm>
            <a:off x="7658532" y="0"/>
            <a:ext cx="573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highlight>
                  <a:srgbClr val="FFFF00"/>
                </a:highlight>
              </a:rPr>
              <a:t>Mapa Európy v roku 1938</a:t>
            </a:r>
            <a:r>
              <a:rPr lang="sk-SK" dirty="0"/>
              <a:t>. </a:t>
            </a:r>
          </a:p>
        </p:txBody>
      </p:sp>
      <p:pic>
        <p:nvPicPr>
          <p:cNvPr id="8" name="Obrázok 7" descr="Obrázok, na ktorom je vonkajšie, osoba, stojaci, čierne&#10;&#10;Automaticky generovaný popis">
            <a:extLst>
              <a:ext uri="{FF2B5EF4-FFF2-40B4-BE49-F238E27FC236}">
                <a16:creationId xmlns:a16="http://schemas.microsoft.com/office/drawing/2014/main" xmlns="" id="{C8F71473-02CB-4AB1-9B30-86F607C30F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3917"/>
            <a:ext cx="5711483" cy="336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0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mapa&#10;&#10;Automaticky generovaný popis">
            <a:extLst>
              <a:ext uri="{FF2B5EF4-FFF2-40B4-BE49-F238E27FC236}">
                <a16:creationId xmlns:a16="http://schemas.microsoft.com/office/drawing/2014/main" xmlns="" id="{085DFBF8-0032-4FA0-AA8B-6BD886C15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295" y="2711345"/>
            <a:ext cx="3903752" cy="396736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243964A-0D86-4A9B-B8CD-CAB9A17F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0129" y="-1"/>
            <a:ext cx="8596668" cy="1320800"/>
          </a:xfrm>
        </p:spPr>
        <p:txBody>
          <a:bodyPr>
            <a:normAutofit/>
          </a:bodyPr>
          <a:lstStyle/>
          <a:p>
            <a:r>
              <a:rPr lang="sk-SK" sz="4000" b="1" dirty="0">
                <a:solidFill>
                  <a:srgbClr val="FF0000"/>
                </a:solidFill>
                <a:highlight>
                  <a:srgbClr val="FFFF00"/>
                </a:highlight>
              </a:rPr>
              <a:t>Začiatok Hitlerovej agresie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27DFD41-C7DC-48B7-A028-2471CC3F4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6018" y="141632"/>
            <a:ext cx="5685183" cy="3880773"/>
          </a:xfrm>
        </p:spPr>
        <p:txBody>
          <a:bodyPr/>
          <a:lstStyle/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1938 pripojil k svojej tretej ríši </a:t>
            </a:r>
            <a:r>
              <a:rPr lang="sk-SK" sz="2200" dirty="0">
                <a:solidFill>
                  <a:srgbClr val="FF0000"/>
                </a:solidFill>
                <a:highlight>
                  <a:srgbClr val="FFFF00"/>
                </a:highlight>
              </a:rPr>
              <a:t>Rakúsko.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Hitlerovým ďalším cieľom bola </a:t>
            </a:r>
            <a:r>
              <a:rPr lang="sk-SK" sz="2200" dirty="0">
                <a:solidFill>
                  <a:srgbClr val="FF0000"/>
                </a:solidFill>
                <a:highlight>
                  <a:srgbClr val="FFFF00"/>
                </a:highlight>
              </a:rPr>
              <a:t>Československá republika.</a:t>
            </a:r>
          </a:p>
          <a:p>
            <a:r>
              <a:rPr lang="sk-SK" sz="2200" dirty="0">
                <a:solidFill>
                  <a:schemeClr val="tx1"/>
                </a:solidFill>
              </a:rPr>
              <a:t>Nestačili mu pohraničné územia, ktoré získal Mníchovskou dohodou.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Tlačil na predstaviteľov HSĽS, aby vyhlásili </a:t>
            </a:r>
            <a:r>
              <a:rPr lang="sk-SK" sz="2200" dirty="0">
                <a:solidFill>
                  <a:srgbClr val="FF0000"/>
                </a:solidFill>
                <a:highlight>
                  <a:srgbClr val="FFFF00"/>
                </a:highlight>
              </a:rPr>
              <a:t>Slovenský štát</a:t>
            </a:r>
            <a:r>
              <a:rPr lang="sk-SK" sz="2200" dirty="0">
                <a:solidFill>
                  <a:srgbClr val="FF0000"/>
                </a:solidFill>
              </a:rPr>
              <a:t>.</a:t>
            </a:r>
          </a:p>
          <a:p>
            <a:r>
              <a:rPr lang="sk-SK" sz="2200" dirty="0">
                <a:solidFill>
                  <a:schemeClr val="tx1"/>
                </a:solidFill>
              </a:rPr>
              <a:t>Rozpadom ČSR by prestali existovať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medzinárodné zmluvy.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8851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Obrázok, na ktorom je mapa&#10;&#10;Automaticky generovaný popis">
            <a:extLst>
              <a:ext uri="{FF2B5EF4-FFF2-40B4-BE49-F238E27FC236}">
                <a16:creationId xmlns:a16="http://schemas.microsoft.com/office/drawing/2014/main" xmlns="" id="{FC0C5C4F-56DF-4C44-85A7-0438DB9F6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123" y="16247"/>
            <a:ext cx="6877878" cy="6858000"/>
          </a:xfrm>
          <a:prstGeom prst="rect">
            <a:avLst/>
          </a:prstGeom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AAB8FA21-8EFC-490D-9B43-2DAE09E61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2765" y="16247"/>
            <a:ext cx="6096000" cy="3880773"/>
          </a:xfrm>
        </p:spPr>
        <p:txBody>
          <a:bodyPr>
            <a:normAutofit/>
          </a:bodyPr>
          <a:lstStyle/>
          <a:p>
            <a:r>
              <a:rPr lang="sk-SK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14. marca 1939 vznikol Slovenský štát.</a:t>
            </a:r>
          </a:p>
          <a:p>
            <a:r>
              <a:rPr lang="sk-SK" sz="2200" dirty="0">
                <a:solidFill>
                  <a:schemeClr val="tx1"/>
                </a:solidFill>
              </a:rPr>
              <a:t>Na druhý deň Hitler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vpochodoval do Prahy.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Ďalším cieľom jeho agresie bolo </a:t>
            </a:r>
            <a:r>
              <a:rPr lang="sk-SK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Poľsko.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Vznikla dohoda o neútočení medzi Nemeckom a ZSSR </a:t>
            </a:r>
            <a:r>
              <a:rPr lang="sk-SK" sz="2200" dirty="0">
                <a:solidFill>
                  <a:schemeClr val="tx1"/>
                </a:solidFill>
              </a:rPr>
              <a:t>(v tajnom dodatku si rozdelili územie Poľska).</a:t>
            </a:r>
          </a:p>
          <a:p>
            <a:r>
              <a:rPr lang="sk-SK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1. septembra 1939 Nemecko prepadlo Poľsko.</a:t>
            </a:r>
          </a:p>
          <a:p>
            <a:r>
              <a:rPr lang="sk-SK" sz="2200" dirty="0">
                <a:solidFill>
                  <a:schemeClr val="tx1"/>
                </a:solidFill>
              </a:rPr>
              <a:t>Začala sa </a:t>
            </a:r>
            <a:r>
              <a:rPr lang="sk-SK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druhá svetová vojna.</a:t>
            </a:r>
          </a:p>
        </p:txBody>
      </p:sp>
    </p:spTree>
    <p:extLst>
      <p:ext uri="{BB962C8B-B14F-4D97-AF65-F5344CB8AC3E}">
        <p14:creationId xmlns:p14="http://schemas.microsoft.com/office/powerpoint/2010/main" val="2100448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3BEF5CE-6C75-42B8-A4E4-78FEDC94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00" y="156238"/>
            <a:ext cx="8596668" cy="1320800"/>
          </a:xfrm>
        </p:spPr>
        <p:txBody>
          <a:bodyPr/>
          <a:lstStyle/>
          <a:p>
            <a:r>
              <a:rPr lang="sk-SK" b="1" dirty="0">
                <a:highlight>
                  <a:srgbClr val="FFFF00"/>
                </a:highlight>
              </a:rPr>
              <a:t>Prvá fáza druhej svetovej vojny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C69B6B38-2876-4504-84AE-71F0E3485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27040"/>
            <a:ext cx="10257183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</a:rPr>
              <a:t>Útočníkmi boli Nemecko, Taliansko a ZSSR.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ZSSR postupne obsadilo časť Poľska, Fínsko a pobaltské štáty.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Hitler obsadil Dánsko, Nórsko, Holandsko, Belgicko i Francúzsko.</a:t>
            </a:r>
          </a:p>
        </p:txBody>
      </p:sp>
    </p:spTree>
    <p:extLst>
      <p:ext uri="{BB962C8B-B14F-4D97-AF65-F5344CB8AC3E}">
        <p14:creationId xmlns:p14="http://schemas.microsoft.com/office/powerpoint/2010/main" val="125241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157EF3DB-C602-4482-B439-6AE14B51D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5772"/>
            <a:ext cx="5221357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</a:rPr>
              <a:t>Neskôr začal Hitler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leteckú vojnu proti Veľkej Británii.</a:t>
            </a:r>
          </a:p>
          <a:p>
            <a:r>
              <a:rPr lang="sk-SK" sz="2200" dirty="0">
                <a:solidFill>
                  <a:schemeClr val="tx1"/>
                </a:solidFill>
              </a:rPr>
              <a:t>Skončila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neúspešne.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Hitler obrátil svoju pozornosť na východ, proti svojmu spojencovi – Sovietskemu zväzu.</a:t>
            </a:r>
          </a:p>
        </p:txBody>
      </p:sp>
      <p:pic>
        <p:nvPicPr>
          <p:cNvPr id="4" name="Obrázok 3" descr="Obrázok, na ktorom je mapa&#10;&#10;Automaticky generovaný popis">
            <a:extLst>
              <a:ext uri="{FF2B5EF4-FFF2-40B4-BE49-F238E27FC236}">
                <a16:creationId xmlns:a16="http://schemas.microsoft.com/office/drawing/2014/main" xmlns="" id="{6644AFC3-A1D2-4047-8698-FB533BBE67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037" y="3012141"/>
            <a:ext cx="2151564" cy="1981200"/>
          </a:xfrm>
          <a:prstGeom prst="rect">
            <a:avLst/>
          </a:prstGeom>
        </p:spPr>
      </p:pic>
      <p:pic>
        <p:nvPicPr>
          <p:cNvPr id="6" name="Obrázok 5" descr="Obrázok, na ktorom je mapa&#10;&#10;Automaticky generovaný popis">
            <a:extLst>
              <a:ext uri="{FF2B5EF4-FFF2-40B4-BE49-F238E27FC236}">
                <a16:creationId xmlns:a16="http://schemas.microsoft.com/office/drawing/2014/main" xmlns="" id="{4F663892-24CC-4C30-9CCD-E8FE2C065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7816"/>
            <a:ext cx="5088835" cy="424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34611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Vlastné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81390C"/>
      </a:accent1>
      <a:accent2>
        <a:srgbClr val="562608"/>
      </a:accent2>
      <a:accent3>
        <a:srgbClr val="ED8B50"/>
      </a:accent3>
      <a:accent4>
        <a:srgbClr val="AD4C11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208</Words>
  <Application>Microsoft Office PowerPoint</Application>
  <PresentationFormat>Širokouhlá</PresentationFormat>
  <Paragraphs>27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Fazeta</vt:lpstr>
      <vt:lpstr>Európa – obeť diktátorov</vt:lpstr>
      <vt:lpstr>Agresívne plány diktátorov</vt:lpstr>
      <vt:lpstr>Začiatok Hitlerovej agresie</vt:lpstr>
      <vt:lpstr>Prezentácia programu PowerPoint</vt:lpstr>
      <vt:lpstr>Prvá fáza druhej svetovej vojny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Európa – obeť diktátorov</dc:title>
  <dc:creator>Tomáš Takáč</dc:creator>
  <cp:lastModifiedBy>uzivatel</cp:lastModifiedBy>
  <cp:revision>7</cp:revision>
  <dcterms:created xsi:type="dcterms:W3CDTF">2020-12-03T07:28:56Z</dcterms:created>
  <dcterms:modified xsi:type="dcterms:W3CDTF">2024-01-14T19:57:14Z</dcterms:modified>
</cp:coreProperties>
</file>