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1" r:id="rId4"/>
    <p:sldId id="280" r:id="rId5"/>
    <p:sldId id="282" r:id="rId6"/>
    <p:sldId id="285" r:id="rId7"/>
    <p:sldId id="283" r:id="rId8"/>
    <p:sldId id="284" r:id="rId9"/>
    <p:sldId id="272" r:id="rId10"/>
  </p:sldIdLst>
  <p:sldSz cx="12192000" cy="6858000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9DE7-029D-4831-9B34-D4B9DBC7C55A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4628-0C30-43E0-B231-F9F17347BB1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210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986A3-935A-4CFD-9436-E038BB55A974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507AD-34E4-4451-AE12-9C4BDE44CE8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5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6E53D-65FC-48FC-966F-DA5C8E1EB581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CFFD-14AF-4A02-8F1E-C34317FA80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96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D26F2-6DFD-42E8-B94D-73AC18EE1EC9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A26CA-1108-4BA9-90F8-FA154335BEC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99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C4C5-4D65-4808-9D86-1C729F60AE30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BE364-668B-4976-8018-5AA9491DF67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715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695BE-C06B-4433-85A1-628CC4BA3D45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62D2C-F687-4AAA-91B4-0543110EC4E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243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52C2C-7EF7-44E7-9431-3E8A28C0E61D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4E28-AAE3-4370-8B23-2E3706C916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199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D646D-1CD1-4762-B467-39F071EF99FD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0B088-C082-4913-81A1-1AA471D3A13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2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FB4A-53E2-4841-9B35-5D9ED766AA7D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29209-3303-4FAE-B2D0-EA0D5BADA7B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67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07C7B-9742-43BB-905A-963BC43D2025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44B4-B62D-4525-9A1B-D881848D36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8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0939-9D08-40CD-A3AC-9E39A0DDD638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090D4-281C-4305-B711-771714162CE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369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styl.</a:t>
            </a:r>
            <a:endParaRPr lang="sk-SK" smtClean="0"/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C1EF3A-931C-49CF-9F47-B0CF83551358}" type="datetimeFigureOut">
              <a:rPr lang="sk-SK"/>
              <a:pPr>
                <a:defRPr/>
              </a:pPr>
              <a:t>8.10.2013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BC5F30-50B6-47FA-9E69-38F2CD7702F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0"/>
            <a:ext cx="88296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ORIENTÁCIA NA MAPE</a:t>
            </a:r>
            <a:b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EURÓPY</a:t>
            </a:r>
          </a:p>
        </p:txBody>
      </p:sp>
      <p:sp>
        <p:nvSpPr>
          <p:cNvPr id="2052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8. ročník ZŠ</a:t>
            </a:r>
          </a:p>
          <a:p>
            <a:pPr eaLnBrk="1" hangingPunct="1"/>
            <a:r>
              <a:rPr lang="sk-SK" dirty="0" smtClean="0"/>
              <a:t>učivá: POLOHA A ROZLOHA EURÓPY, POVRCH EURÓPY – NÍŽINY A POHORIA, VODSTVO EURÓPY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ÚLOHA 1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3" y="608013"/>
            <a:ext cx="6864350" cy="6005512"/>
          </a:xfrm>
        </p:spPr>
      </p:pic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7700963" y="1690688"/>
            <a:ext cx="3151187" cy="43513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sk-SK" dirty="0" smtClean="0"/>
              <a:t>DOPLŇ VETY:</a:t>
            </a:r>
          </a:p>
          <a:p>
            <a:pPr eaLnBrk="1" hangingPunct="1">
              <a:defRPr/>
            </a:pPr>
            <a:r>
              <a:rPr lang="sk-SK" dirty="0" smtClean="0"/>
              <a:t>Európa je rozlohou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............................</a:t>
            </a:r>
            <a:r>
              <a:rPr lang="sk-SK" dirty="0" smtClean="0"/>
              <a:t>svetadiel.</a:t>
            </a:r>
          </a:p>
          <a:p>
            <a:pPr eaLnBrk="1" hangingPunct="1">
              <a:defRPr/>
            </a:pPr>
            <a:r>
              <a:rPr lang="sk-SK" dirty="0" smtClean="0"/>
              <a:t>Európu obmýva zo severu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................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oceán,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zo západu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................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oceán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sk-SK" dirty="0" smtClean="0"/>
              <a:t>a z juhu najväčšie európske more -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...................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more.</a:t>
            </a:r>
            <a:endParaRPr lang="sk-SK" dirty="0"/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2523880" y="827851"/>
            <a:ext cx="1526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2000" b="1" dirty="0" smtClean="0">
                <a:solidFill>
                  <a:srgbClr val="002060"/>
                </a:solidFill>
              </a:rPr>
              <a:t>? ? ?  OCEÁN</a:t>
            </a:r>
            <a:endParaRPr lang="sk-SK" sz="2000" b="1" dirty="0">
              <a:solidFill>
                <a:srgbClr val="002060"/>
              </a:solidFill>
            </a:endParaRPr>
          </a:p>
        </p:txBody>
      </p:sp>
      <p:sp>
        <p:nvSpPr>
          <p:cNvPr id="7" name="TextovéPole 6"/>
          <p:cNvSpPr txBox="1">
            <a:spLocks noChangeArrowheads="1"/>
          </p:cNvSpPr>
          <p:nvPr/>
        </p:nvSpPr>
        <p:spPr bwMode="auto">
          <a:xfrm rot="18004355">
            <a:off x="266787" y="3092420"/>
            <a:ext cx="158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2000" b="1" dirty="0" smtClean="0">
                <a:solidFill>
                  <a:srgbClr val="002060"/>
                </a:solidFill>
              </a:rPr>
              <a:t>? ? ?   </a:t>
            </a:r>
            <a:r>
              <a:rPr lang="sk-SK" sz="2000" b="1" dirty="0">
                <a:solidFill>
                  <a:srgbClr val="002060"/>
                </a:solidFill>
              </a:rPr>
              <a:t>OCEÁN</a:t>
            </a:r>
          </a:p>
        </p:txBody>
      </p:sp>
      <p:sp>
        <p:nvSpPr>
          <p:cNvPr id="8" name="TextovéPole 7"/>
          <p:cNvSpPr txBox="1">
            <a:spLocks noChangeArrowheads="1"/>
          </p:cNvSpPr>
          <p:nvPr/>
        </p:nvSpPr>
        <p:spPr bwMode="auto">
          <a:xfrm rot="352906">
            <a:off x="2452369" y="6058053"/>
            <a:ext cx="18421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sz="2000" b="1" dirty="0" smtClean="0">
                <a:solidFill>
                  <a:srgbClr val="002060"/>
                </a:solidFill>
              </a:rPr>
              <a:t>? ? ?        MORE</a:t>
            </a:r>
            <a:endParaRPr lang="sk-SK" sz="2000" b="1" dirty="0">
              <a:solidFill>
                <a:srgbClr val="002060"/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8291288" y="2506772"/>
            <a:ext cx="214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druhý najmenší</a:t>
            </a:r>
            <a:endParaRPr lang="sk-SK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8960337" y="3784521"/>
            <a:ext cx="207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Severný ľadový</a:t>
            </a:r>
            <a:endParaRPr lang="sk-SK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8124259" y="4600605"/>
            <a:ext cx="14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Atlantický</a:t>
            </a:r>
            <a:endParaRPr lang="sk-SK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8042746" y="5647521"/>
            <a:ext cx="1835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Stredozemné</a:t>
            </a:r>
            <a:endParaRPr lang="sk-SK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2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722288" y="1690688"/>
            <a:ext cx="10443693" cy="195403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Tieto geografické pojmy sa „rozhádzali.“ Zaraď ich správne do tabuľky!</a:t>
            </a:r>
          </a:p>
          <a:p>
            <a:pPr marL="0" indent="0">
              <a:buNone/>
            </a:pPr>
            <a:r>
              <a:rPr lang="sk-SK" i="1" dirty="0" smtClean="0"/>
              <a:t>Nórsko, Mys </a:t>
            </a:r>
            <a:r>
              <a:rPr lang="sk-SK" i="1" dirty="0" err="1" smtClean="0"/>
              <a:t>Roca</a:t>
            </a:r>
            <a:r>
              <a:rPr lang="sk-SK" i="1" dirty="0" smtClean="0"/>
              <a:t>, 66°37´E, bezmenný vrch   v Urale, Portugalsko, Španielsko, Mys </a:t>
            </a:r>
            <a:r>
              <a:rPr lang="sk-SK" i="1" dirty="0" err="1" smtClean="0"/>
              <a:t>Nordkinn</a:t>
            </a:r>
            <a:r>
              <a:rPr lang="sk-SK" i="1" dirty="0" smtClean="0"/>
              <a:t>, 9°30´W, 36°00´N, Mys </a:t>
            </a:r>
            <a:r>
              <a:rPr lang="sk-SK" i="1" dirty="0" err="1" smtClean="0"/>
              <a:t>Marroqui</a:t>
            </a:r>
            <a:r>
              <a:rPr lang="sk-SK" i="1" dirty="0" smtClean="0"/>
              <a:t>, Rusko, 71°08´N</a:t>
            </a:r>
            <a:endParaRPr lang="sk-SK" i="1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2474322"/>
              </p:ext>
            </p:extLst>
          </p:nvPr>
        </p:nvGraphicFramePr>
        <p:xfrm>
          <a:off x="1005621" y="3644721"/>
          <a:ext cx="10160360" cy="275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3"/>
                <a:gridCol w="3090930"/>
                <a:gridCol w="1697057"/>
                <a:gridCol w="2540090"/>
              </a:tblGrid>
              <a:tr h="829967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charakteristika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geografický názov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súradnice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štát</a:t>
                      </a:r>
                      <a:endParaRPr lang="sk-SK" sz="2800" dirty="0"/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Najsevernejší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Najjužnejší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Najzápadnejší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Najvýchodnejší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Zástupný symbol pro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538395"/>
              </p:ext>
            </p:extLst>
          </p:nvPr>
        </p:nvGraphicFramePr>
        <p:xfrm>
          <a:off x="1005621" y="3644721"/>
          <a:ext cx="10160360" cy="272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3"/>
                <a:gridCol w="3078051"/>
                <a:gridCol w="1709936"/>
                <a:gridCol w="2540090"/>
              </a:tblGrid>
              <a:tr h="829967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charakteristika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geografický názov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súradnice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štát</a:t>
                      </a:r>
                      <a:endParaRPr lang="sk-SK" sz="2800" dirty="0"/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Najsevernejší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</a:t>
                      </a:r>
                      <a:r>
                        <a:rPr lang="sk-SK" sz="2400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sk-SK" sz="2400" i="1" baseline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Nordkinn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71°08´N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Nórsko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Najjužnejší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 </a:t>
                      </a:r>
                      <a:r>
                        <a:rPr lang="sk-SK" sz="2400" i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Marroqui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36°00´N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Španielsko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8085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Najzápadnejší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</a:t>
                      </a:r>
                      <a:r>
                        <a:rPr lang="sk-SK" sz="2400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sk-SK" sz="2400" i="1" baseline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Roca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9°30´W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Portugalsko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26969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Najvýchodnejší bod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bezmenný vrch</a:t>
                      </a:r>
                      <a:r>
                        <a:rPr lang="sk-SK" sz="2400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 Urale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66°37´E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Rusko</a:t>
                      </a:r>
                      <a:endParaRPr lang="sk-SK" sz="2400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4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ÚLOHA 3							 	   </a:t>
            </a:r>
            <a:r>
              <a:rPr lang="sk-SK" sz="2800" dirty="0" smtClean="0"/>
              <a:t>Doplň tabuľku:</a:t>
            </a:r>
            <a:endParaRPr lang="sk-SK" sz="2800" dirty="0"/>
          </a:p>
        </p:txBody>
      </p:sp>
      <p:pic>
        <p:nvPicPr>
          <p:cNvPr id="12291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651750" cy="6858000"/>
          </a:xfrm>
        </p:spPr>
      </p:pic>
      <p:graphicFrame>
        <p:nvGraphicFramePr>
          <p:cNvPr id="6" name="Zástupný symbol pro obsah 5"/>
          <p:cNvGraphicFramePr>
            <a:graphicFrameLocks noGrp="1"/>
          </p:cNvGraphicFramePr>
          <p:nvPr>
            <p:ph sz="half" idx="2"/>
          </p:nvPr>
        </p:nvGraphicFramePr>
        <p:xfrm>
          <a:off x="6777038" y="1825625"/>
          <a:ext cx="51816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0571"/>
                <a:gridCol w="2903829"/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smtClean="0"/>
                        <a:t>polostrov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more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prieliv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smtClean="0"/>
                        <a:t>polostrov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smtClean="0"/>
                        <a:t>prieliv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more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polostrov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prieplav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záliv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4622800" y="566738"/>
            <a:ext cx="3746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5497513" y="3913188"/>
            <a:ext cx="37306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16113" y="3055938"/>
            <a:ext cx="3746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2857500" y="4646613"/>
            <a:ext cx="3730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465138" y="5197475"/>
            <a:ext cx="3730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411663" y="5818188"/>
            <a:ext cx="3730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619375" y="1027113"/>
            <a:ext cx="3730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2741613" y="2441575"/>
            <a:ext cx="3730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4037013" y="5356225"/>
            <a:ext cx="374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3603625" y="1460500"/>
            <a:ext cx="4968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graphicFrame>
        <p:nvGraphicFramePr>
          <p:cNvPr id="17" name="Zástupný symbol pro obsah 5"/>
          <p:cNvGraphicFramePr>
            <a:graphicFrameLocks/>
          </p:cNvGraphicFramePr>
          <p:nvPr/>
        </p:nvGraphicFramePr>
        <p:xfrm>
          <a:off x="6718300" y="1825625"/>
          <a:ext cx="5343525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7776"/>
                <a:gridCol w="2994574"/>
                <a:gridCol w="1781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Kola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smtClean="0"/>
                        <a:t>polostrov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Azovské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more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Lamanšský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prieliv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Apeninský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smtClean="0"/>
                        <a:t>polostrov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Gibraltársky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smtClean="0"/>
                        <a:t>prieliv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Kréta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Nórske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more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Jutský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polostrov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Korintský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prieplav</a:t>
                      </a:r>
                      <a:endParaRPr lang="sk-SK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Botnický</a:t>
                      </a:r>
                      <a:endParaRPr lang="sk-SK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záliv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Zástupný symbol pro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525627"/>
              </p:ext>
            </p:extLst>
          </p:nvPr>
        </p:nvGraphicFramePr>
        <p:xfrm>
          <a:off x="5448835" y="530405"/>
          <a:ext cx="6281672" cy="550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7"/>
                <a:gridCol w="2281169"/>
                <a:gridCol w="1878707"/>
                <a:gridCol w="1262129"/>
              </a:tblGrid>
              <a:tr h="1127002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Pora-die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Vrch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Pohorie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Nadm</a:t>
                      </a:r>
                      <a:r>
                        <a:rPr lang="sk-SK" sz="2400" dirty="0" smtClean="0"/>
                        <a:t>. výška</a:t>
                      </a:r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1.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2.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3.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4.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5.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6.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626112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7.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4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1834" y="1799867"/>
            <a:ext cx="4751231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Nájdi tieto vrchy, usporiadaj ich zostupne a doplň tabuľku!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i="1" dirty="0" err="1" smtClean="0"/>
              <a:t>Galdhøpiggen</a:t>
            </a:r>
            <a:r>
              <a:rPr lang="sk-SK" i="1" dirty="0" smtClean="0"/>
              <a:t>, </a:t>
            </a:r>
            <a:r>
              <a:rPr lang="sk-SK" i="1" dirty="0" err="1" smtClean="0"/>
              <a:t>Narodnaja</a:t>
            </a:r>
            <a:r>
              <a:rPr lang="sk-SK" i="1" dirty="0" smtClean="0"/>
              <a:t>, Gerlachovský štít, </a:t>
            </a:r>
            <a:r>
              <a:rPr lang="sk-SK" i="1" dirty="0"/>
              <a:t>Mont </a:t>
            </a:r>
            <a:r>
              <a:rPr lang="sk-SK" i="1" dirty="0" smtClean="0"/>
              <a:t>Blanc, Gran </a:t>
            </a:r>
            <a:r>
              <a:rPr lang="sk-SK" i="1" dirty="0" err="1" smtClean="0"/>
              <a:t>Sasso</a:t>
            </a:r>
            <a:r>
              <a:rPr lang="sk-SK" i="1" dirty="0" smtClean="0"/>
              <a:t> </a:t>
            </a:r>
            <a:r>
              <a:rPr lang="sk-SK" i="1" dirty="0" err="1" smtClean="0"/>
              <a:t>d´Italia</a:t>
            </a:r>
            <a:r>
              <a:rPr lang="sk-SK" i="1" dirty="0" smtClean="0"/>
              <a:t>, </a:t>
            </a:r>
            <a:r>
              <a:rPr lang="sk-SK" i="1" dirty="0" err="1" smtClean="0"/>
              <a:t>Puy</a:t>
            </a:r>
            <a:r>
              <a:rPr lang="sk-SK" i="1" dirty="0" smtClean="0"/>
              <a:t> de </a:t>
            </a:r>
            <a:r>
              <a:rPr lang="sk-SK" i="1" dirty="0" err="1" smtClean="0"/>
              <a:t>Sancy</a:t>
            </a:r>
            <a:r>
              <a:rPr lang="sk-SK" i="1" dirty="0" smtClean="0"/>
              <a:t>, </a:t>
            </a:r>
            <a:r>
              <a:rPr lang="sk-SK" i="1" dirty="0" err="1" smtClean="0"/>
              <a:t>Pico</a:t>
            </a:r>
            <a:r>
              <a:rPr lang="sk-SK" i="1" dirty="0" smtClean="0"/>
              <a:t> de </a:t>
            </a:r>
            <a:r>
              <a:rPr lang="sk-SK" i="1" dirty="0" err="1" smtClean="0"/>
              <a:t>Aneto</a:t>
            </a:r>
            <a:r>
              <a:rPr lang="sk-SK" i="1" dirty="0" smtClean="0"/>
              <a:t> </a:t>
            </a:r>
            <a:endParaRPr lang="sk-SK" i="1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60879"/>
              </p:ext>
            </p:extLst>
          </p:nvPr>
        </p:nvGraphicFramePr>
        <p:xfrm>
          <a:off x="5450981" y="532551"/>
          <a:ext cx="628167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7"/>
                <a:gridCol w="2215166"/>
                <a:gridCol w="1944710"/>
                <a:gridCol w="126212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Pora-die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Vrch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Pohorie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Nadm</a:t>
                      </a:r>
                      <a:r>
                        <a:rPr lang="sk-SK" sz="2400" dirty="0" smtClean="0"/>
                        <a:t>. výška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1.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Mont Blanc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Alpy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4807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2.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Pico</a:t>
                      </a:r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</a:t>
                      </a:r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Aneto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Pyreneje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3404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3.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Gran </a:t>
                      </a:r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Sasso</a:t>
                      </a:r>
                      <a:r>
                        <a:rPr lang="sk-SK" sz="2400" b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sk-SK" sz="2400" b="1" baseline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d´Italia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Apeniny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2914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4.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Gerlachovský</a:t>
                      </a:r>
                      <a:r>
                        <a:rPr lang="sk-SK" sz="2400" b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štít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Karpaty</a:t>
                      </a:r>
                      <a:r>
                        <a:rPr lang="sk-SK" sz="2400" b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(Tatry)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2655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5.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Galdhøpiggen</a:t>
                      </a:r>
                      <a:endParaRPr lang="sk-SK" sz="24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Škandinávske vrchy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2469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6.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Narodnaja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Ural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1895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7.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Puy</a:t>
                      </a:r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</a:t>
                      </a:r>
                      <a:r>
                        <a:rPr lang="sk-SK" sz="24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Sancy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Centrálny</a:t>
                      </a:r>
                      <a:r>
                        <a:rPr lang="sk-SK" sz="2400" b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masív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1886</a:t>
                      </a:r>
                      <a:endParaRPr lang="sk-SK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5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Nájdi nížiny:</a:t>
            </a:r>
          </a:p>
          <a:p>
            <a:r>
              <a:rPr lang="sk-SK" dirty="0" smtClean="0"/>
              <a:t>47° </a:t>
            </a:r>
            <a:r>
              <a:rPr lang="sk-SK" dirty="0" err="1" smtClean="0"/>
              <a:t>s.g.š</a:t>
            </a:r>
            <a:r>
              <a:rPr lang="sk-SK" dirty="0" smtClean="0"/>
              <a:t>., 0° </a:t>
            </a:r>
            <a:r>
              <a:rPr lang="sk-SK" dirty="0" err="1" smtClean="0"/>
              <a:t>g.d</a:t>
            </a:r>
            <a:r>
              <a:rPr lang="sk-SK" dirty="0" smtClean="0"/>
              <a:t>.</a:t>
            </a:r>
          </a:p>
          <a:p>
            <a:r>
              <a:rPr lang="sk-SK" dirty="0" smtClean="0"/>
              <a:t>45° </a:t>
            </a:r>
            <a:r>
              <a:rPr lang="sk-SK" dirty="0" err="1"/>
              <a:t>s.g.š</a:t>
            </a:r>
            <a:r>
              <a:rPr lang="sk-SK" dirty="0"/>
              <a:t>., </a:t>
            </a:r>
            <a:r>
              <a:rPr lang="sk-SK" dirty="0" smtClean="0"/>
              <a:t>10</a:t>
            </a:r>
            <a:r>
              <a:rPr lang="sk-SK" dirty="0"/>
              <a:t>° </a:t>
            </a:r>
            <a:r>
              <a:rPr lang="sk-SK" dirty="0" err="1" smtClean="0"/>
              <a:t>v.g.d</a:t>
            </a:r>
            <a:r>
              <a:rPr lang="sk-SK" dirty="0" smtClean="0"/>
              <a:t>.</a:t>
            </a:r>
          </a:p>
          <a:p>
            <a:r>
              <a:rPr lang="sk-SK" dirty="0" smtClean="0"/>
              <a:t>44° </a:t>
            </a:r>
            <a:r>
              <a:rPr lang="sk-SK" dirty="0" err="1"/>
              <a:t>s.g.š</a:t>
            </a:r>
            <a:r>
              <a:rPr lang="sk-SK" dirty="0"/>
              <a:t>., </a:t>
            </a:r>
            <a:r>
              <a:rPr lang="sk-SK" dirty="0" smtClean="0"/>
              <a:t>26° </a:t>
            </a:r>
            <a:r>
              <a:rPr lang="sk-SK" dirty="0" err="1" smtClean="0"/>
              <a:t>v.g.d</a:t>
            </a:r>
            <a:r>
              <a:rPr lang="sk-SK" dirty="0" smtClean="0"/>
              <a:t>.</a:t>
            </a:r>
          </a:p>
          <a:p>
            <a:r>
              <a:rPr lang="sk-SK" dirty="0" smtClean="0"/>
              <a:t>62° </a:t>
            </a:r>
            <a:r>
              <a:rPr lang="sk-SK" dirty="0" err="1"/>
              <a:t>s.g.š</a:t>
            </a:r>
            <a:r>
              <a:rPr lang="sk-SK" dirty="0"/>
              <a:t>., </a:t>
            </a:r>
            <a:r>
              <a:rPr lang="sk-SK" dirty="0" smtClean="0"/>
              <a:t>26° </a:t>
            </a:r>
            <a:r>
              <a:rPr lang="sk-SK" dirty="0" err="1" smtClean="0"/>
              <a:t>v.g.d</a:t>
            </a:r>
            <a:r>
              <a:rPr lang="sk-SK" dirty="0" smtClean="0"/>
              <a:t>.</a:t>
            </a:r>
          </a:p>
          <a:p>
            <a:r>
              <a:rPr lang="sk-SK" dirty="0" smtClean="0"/>
              <a:t>53° </a:t>
            </a:r>
            <a:r>
              <a:rPr lang="sk-SK" dirty="0" err="1"/>
              <a:t>s.g.š</a:t>
            </a:r>
            <a:r>
              <a:rPr lang="sk-SK" dirty="0"/>
              <a:t>., </a:t>
            </a:r>
            <a:r>
              <a:rPr lang="sk-SK" dirty="0" smtClean="0"/>
              <a:t>10</a:t>
            </a:r>
            <a:r>
              <a:rPr lang="sk-SK" dirty="0"/>
              <a:t>° </a:t>
            </a:r>
            <a:r>
              <a:rPr lang="sk-SK" dirty="0" err="1" smtClean="0"/>
              <a:t>v.g.d</a:t>
            </a:r>
            <a:r>
              <a:rPr lang="sk-SK" dirty="0" smtClean="0"/>
              <a:t>.</a:t>
            </a:r>
          </a:p>
          <a:p>
            <a:r>
              <a:rPr lang="sk-SK" dirty="0"/>
              <a:t>47° </a:t>
            </a:r>
            <a:r>
              <a:rPr lang="sk-SK" dirty="0" err="1"/>
              <a:t>s.g.š</a:t>
            </a:r>
            <a:r>
              <a:rPr lang="sk-SK" dirty="0"/>
              <a:t>., </a:t>
            </a:r>
            <a:r>
              <a:rPr lang="sk-SK" dirty="0" smtClean="0"/>
              <a:t>20° </a:t>
            </a:r>
            <a:r>
              <a:rPr lang="sk-SK" dirty="0" err="1" smtClean="0"/>
              <a:t>v.g.d</a:t>
            </a:r>
            <a:r>
              <a:rPr lang="sk-SK" dirty="0"/>
              <a:t>.</a:t>
            </a:r>
          </a:p>
        </p:txBody>
      </p:sp>
      <p:pic>
        <p:nvPicPr>
          <p:cNvPr id="11" name="Zástupný symbol pro obsah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75268"/>
            <a:ext cx="4114800" cy="3291840"/>
          </a:xfrm>
        </p:spPr>
      </p:pic>
      <p:sp>
        <p:nvSpPr>
          <p:cNvPr id="5" name="TextovéPole 4"/>
          <p:cNvSpPr txBox="1"/>
          <p:nvPr/>
        </p:nvSpPr>
        <p:spPr>
          <a:xfrm>
            <a:off x="4108360" y="2305318"/>
            <a:ext cx="240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Francúzska nížina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4108359" y="2832420"/>
            <a:ext cx="19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Pádska nížina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108359" y="3359523"/>
            <a:ext cx="234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Rumunská nížina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108360" y="3886625"/>
            <a:ext cx="3038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Fínska jazerná </a:t>
            </a:r>
            <a:r>
              <a:rPr lang="sk-SK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pahork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108359" y="4413727"/>
            <a:ext cx="302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Severonemecká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nížina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108359" y="4940829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Veľká dunajská kotlina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5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6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Doplň vety:</a:t>
            </a:r>
          </a:p>
          <a:p>
            <a:r>
              <a:rPr lang="sk-SK" dirty="0" smtClean="0"/>
              <a:t>Dunaj preteká ..... štátmi. Sú to : ................................................................................................................................................................................................................</a:t>
            </a:r>
            <a:r>
              <a:rPr lang="sk-SK" dirty="0"/>
              <a:t> Ležia na ňom tieto hlavné mestá: B _ _ _ _ _ _ D,   B _ _ _ _ _ _ Ť,</a:t>
            </a:r>
          </a:p>
          <a:p>
            <a:pPr marL="0" indent="0">
              <a:buNone/>
            </a:pPr>
            <a:r>
              <a:rPr lang="sk-SK" dirty="0"/>
              <a:t>   B _ _ _ _ _ _ _ _ A,    V _ _ _ _ Ň </a:t>
            </a:r>
          </a:p>
          <a:p>
            <a:endParaRPr lang="sk-SK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3181175" y="22151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460242" y="2631217"/>
            <a:ext cx="4086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Nemecko, Rakúsko, Slovensko,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460242" y="3020758"/>
            <a:ext cx="411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Maďarsko, Srbsko, Chorvátsko,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460242" y="3380896"/>
            <a:ext cx="462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Rumunsko, Bulharsko, Moldavsko, 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460242" y="3779774"/>
            <a:ext cx="125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Ukrajina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1350903" y="4564696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L E H R A</a:t>
            </a:r>
            <a:endParaRPr lang="sk-SK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3652490" y="4565012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D A P E Š</a:t>
            </a:r>
            <a:endParaRPr lang="sk-SK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1342198" y="5087916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A T I S L A V</a:t>
            </a:r>
            <a:endParaRPr lang="sk-SK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4357811" y="508791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 D E</a:t>
            </a:r>
            <a:endParaRPr lang="sk-SK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Obráze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4"/>
          <a:stretch/>
        </p:blipFill>
        <p:spPr>
          <a:xfrm>
            <a:off x="6094689" y="3368629"/>
            <a:ext cx="5651619" cy="318010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59" y="431327"/>
            <a:ext cx="5624807" cy="27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7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46501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Vytvor dvojice:</a:t>
            </a:r>
          </a:p>
          <a:p>
            <a:r>
              <a:rPr lang="sk-SK" dirty="0" smtClean="0"/>
              <a:t>Tiber</a:t>
            </a:r>
          </a:p>
          <a:p>
            <a:r>
              <a:rPr lang="sk-SK" dirty="0" smtClean="0"/>
              <a:t>Don</a:t>
            </a:r>
          </a:p>
          <a:p>
            <a:r>
              <a:rPr lang="sk-SK" dirty="0" smtClean="0"/>
              <a:t>Visla</a:t>
            </a:r>
          </a:p>
          <a:p>
            <a:r>
              <a:rPr lang="sk-SK" dirty="0" smtClean="0"/>
              <a:t>Labe</a:t>
            </a:r>
          </a:p>
          <a:p>
            <a:r>
              <a:rPr lang="sk-SK" dirty="0" smtClean="0"/>
              <a:t>Volga</a:t>
            </a:r>
          </a:p>
          <a:p>
            <a:r>
              <a:rPr lang="sk-SK" dirty="0" smtClean="0"/>
              <a:t>Dneper</a:t>
            </a:r>
          </a:p>
          <a:p>
            <a:r>
              <a:rPr lang="sk-SK" dirty="0" err="1" smtClean="0"/>
              <a:t>Ebro</a:t>
            </a:r>
            <a:endParaRPr lang="sk-SK" dirty="0" smtClean="0"/>
          </a:p>
          <a:p>
            <a:r>
              <a:rPr lang="sk-SK" dirty="0"/>
              <a:t>Severná </a:t>
            </a:r>
            <a:r>
              <a:rPr lang="sk-SK" dirty="0" err="1"/>
              <a:t>Dvina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0" y="1465016"/>
            <a:ext cx="5181600" cy="4351338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Biele more</a:t>
            </a:r>
          </a:p>
          <a:p>
            <a:r>
              <a:rPr lang="sk-SK" dirty="0" smtClean="0"/>
              <a:t>Čierne more</a:t>
            </a:r>
          </a:p>
          <a:p>
            <a:r>
              <a:rPr lang="sk-SK" dirty="0" smtClean="0"/>
              <a:t>Severné more</a:t>
            </a:r>
          </a:p>
          <a:p>
            <a:r>
              <a:rPr lang="sk-SK" dirty="0" smtClean="0"/>
              <a:t>Stredozemné more</a:t>
            </a:r>
          </a:p>
          <a:p>
            <a:r>
              <a:rPr lang="sk-SK" dirty="0" smtClean="0"/>
              <a:t>Tyrrhenské more</a:t>
            </a:r>
          </a:p>
          <a:p>
            <a:r>
              <a:rPr lang="sk-SK" dirty="0" smtClean="0"/>
              <a:t>Baltské more</a:t>
            </a:r>
          </a:p>
          <a:p>
            <a:r>
              <a:rPr lang="sk-SK" dirty="0" smtClean="0"/>
              <a:t>Azovské more</a:t>
            </a:r>
          </a:p>
          <a:p>
            <a:r>
              <a:rPr lang="sk-SK" dirty="0" smtClean="0"/>
              <a:t>Kaspické more</a:t>
            </a:r>
          </a:p>
          <a:p>
            <a:endParaRPr lang="sk-SK" dirty="0"/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2060620" y="2202287"/>
            <a:ext cx="4035380" cy="20091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/>
          <p:cNvCxnSpPr/>
          <p:nvPr/>
        </p:nvCxnSpPr>
        <p:spPr>
          <a:xfrm>
            <a:off x="1839533" y="2706775"/>
            <a:ext cx="4419599" cy="25091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/>
          <p:nvPr/>
        </p:nvCxnSpPr>
        <p:spPr>
          <a:xfrm>
            <a:off x="1897488" y="3218374"/>
            <a:ext cx="4343399" cy="150461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/>
          <p:nvPr/>
        </p:nvCxnSpPr>
        <p:spPr>
          <a:xfrm flipV="1">
            <a:off x="1950077" y="3218374"/>
            <a:ext cx="4290810" cy="492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>
            <a:off x="1979054" y="4211391"/>
            <a:ext cx="4203878" cy="151615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V="1">
            <a:off x="3254063" y="2202286"/>
            <a:ext cx="2928869" cy="36140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V="1">
            <a:off x="2321417" y="2706774"/>
            <a:ext cx="3914104" cy="211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/>
          <p:nvPr/>
        </p:nvCxnSpPr>
        <p:spPr>
          <a:xfrm flipV="1">
            <a:off x="1892122" y="3765056"/>
            <a:ext cx="4290810" cy="152039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12013" y="733425"/>
            <a:ext cx="4206875" cy="539115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POZORNOSŤ!</a:t>
            </a:r>
            <a:b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nabudúce:</a:t>
            </a: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Typy krajín Európy </a:t>
            </a:r>
          </a:p>
        </p:txBody>
      </p:sp>
      <p:pic>
        <p:nvPicPr>
          <p:cNvPr id="13315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858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ČLENITOSŤ EURÓPY [režim kompatibility]" id="{B0CB5611-307C-4465-BF11-2C8970E01176}" vid="{3E40784A-635F-443A-8AD0-8325842CF8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530</Words>
  <Application>Microsoft Office PowerPoint</Application>
  <PresentationFormat>Širokoúhlá obrazovka</PresentationFormat>
  <Paragraphs>200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ORIENTÁCIA NA MAPE EURÓPY</vt:lpstr>
      <vt:lpstr>      ÚLOHA 1</vt:lpstr>
      <vt:lpstr>ÚLOHA 2</vt:lpstr>
      <vt:lpstr>        ÚLOHA 3            Doplň tabuľku:</vt:lpstr>
      <vt:lpstr>ÚLOHA 4 </vt:lpstr>
      <vt:lpstr>ÚLOHA 5</vt:lpstr>
      <vt:lpstr>ÚLOHA 6</vt:lpstr>
      <vt:lpstr>ÚLOHA 7</vt:lpstr>
      <vt:lpstr>ĎAKUJEM ZA POZORNOSŤ!  nabudúce: Typy krajín Európy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POLOHA A ROZLOHA EURÓPY</dc:title>
  <dc:creator>Mirka Chlupíková</dc:creator>
  <cp:lastModifiedBy>Mirka Chlupíková</cp:lastModifiedBy>
  <cp:revision>46</cp:revision>
  <dcterms:created xsi:type="dcterms:W3CDTF">2013-09-05T16:52:56Z</dcterms:created>
  <dcterms:modified xsi:type="dcterms:W3CDTF">2013-10-08T17:29:29Z</dcterms:modified>
</cp:coreProperties>
</file>