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63" r:id="rId11"/>
    <p:sldId id="264" r:id="rId12"/>
    <p:sldId id="270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582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/>
              <a:t>1.Z uvedenej prezentácie si vytvorte poznámky (ručne do zošita)</a:t>
            </a:r>
          </a:p>
          <a:p>
            <a:pPr>
              <a:buNone/>
            </a:pPr>
            <a:r>
              <a:rPr lang="sk-SK" dirty="0" smtClean="0"/>
              <a:t>2.Vyriešte úlohu v závere prezentácie (taktiež </a:t>
            </a:r>
            <a:r>
              <a:rPr lang="sk-SK" dirty="0" err="1" smtClean="0"/>
              <a:t>ručne-dozošita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dirty="0" smtClean="0"/>
              <a:t>3.Dodatok k téme priemysel (odvetvia priemyslu – </a:t>
            </a:r>
            <a:r>
              <a:rPr lang="sk-SK" dirty="0" err="1" smtClean="0"/>
              <a:t>word</a:t>
            </a:r>
            <a:r>
              <a:rPr lang="sk-SK" dirty="0" smtClean="0"/>
              <a:t>) – si môžete vytlačiť a nalepiť za tému Priemysel (kto nemá tlačiareň, tak si to prepíše</a:t>
            </a:r>
          </a:p>
          <a:p>
            <a:pPr>
              <a:buNone/>
            </a:pPr>
            <a:r>
              <a:rPr lang="sk-SK" dirty="0" smtClean="0"/>
              <a:t>4. Uvedenú tému sa aj naučte</a:t>
            </a:r>
          </a:p>
          <a:p>
            <a:pPr>
              <a:buNone/>
            </a:pPr>
            <a:r>
              <a:rPr lang="sk-SK" dirty="0" smtClean="0"/>
              <a:t>5.Od budúceho týždňa budeme mať aj preverovanie vedomostí.</a:t>
            </a:r>
          </a:p>
          <a:p>
            <a:pPr>
              <a:buNone/>
            </a:pPr>
            <a:r>
              <a:rPr lang="sk-SK" dirty="0" smtClean="0"/>
              <a:t>6.Plus, po návrate do školy bude písomné preverovanie vedomostí získaných počas </a:t>
            </a:r>
            <a:r>
              <a:rPr lang="sk-SK" smtClean="0"/>
              <a:t>dištančného vzdelávania.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822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63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LOKALIZAČNÉ ČINITELE PRIEMYSLU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152400" y="1524000"/>
            <a:ext cx="342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1.SUROVINA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2819400"/>
            <a:ext cx="342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2.ENERGIA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04800" y="4038600"/>
            <a:ext cx="3429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3.DOPRAVA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04800" y="51816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4.PRACOVNÁ SILA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114800" y="1524000"/>
            <a:ext cx="4800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5.PRAC. SILA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8600" y="2819400"/>
            <a:ext cx="3429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6.ODBYT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191000" y="40386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7.VODA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343400" y="52578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8.POLOHA</a:t>
            </a:r>
            <a:endParaRPr lang="sk-SK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33400" y="838200"/>
            <a:ext cx="4876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9.AGLOMERÁCIA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9600" y="19812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10.FINANČNÝ KAPITÁL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3400" y="3505200"/>
            <a:ext cx="8153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11.EKOLOGICKÉ ČINITELE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14282" y="4714884"/>
            <a:ext cx="760163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 súčasnosti význam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surovín</a:t>
            </a:r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energie</a:t>
            </a:r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KLESÁ !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85720" y="5500702"/>
            <a:ext cx="714593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Význam </a:t>
            </a:r>
            <a:r>
              <a:rPr lang="sk-SK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odbytu</a:t>
            </a:r>
            <a:r>
              <a:rPr lang="sk-SK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aglomerácie, pracovnej sily, </a:t>
            </a:r>
          </a:p>
          <a:p>
            <a:r>
              <a:rPr lang="sk-SK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sk-SK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kologizácie  </a:t>
            </a:r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STÚPA !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2505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D.Ú.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Vyberte si 8 lokalizačných činiteľov a napíšte vlastnými slovami, prečo majú rozhodujúci vplyv pre vybudovanie konkrétneho odvetvia priemyslu niekde na Zemi.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8288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SEKUNDÁRNY SEKTOR HOSPODÁRSTVA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Výsledok vyhľadávania obrázkov pre dopyt priemysel"/>
          <p:cNvPicPr>
            <a:picLocks noChangeAspect="1" noChangeArrowheads="1"/>
          </p:cNvPicPr>
          <p:nvPr/>
        </p:nvPicPr>
        <p:blipFill>
          <a:blip r:embed="rId2"/>
          <a:srcRect t="4918"/>
          <a:stretch>
            <a:fillRect/>
          </a:stretch>
        </p:blipFill>
        <p:spPr bwMode="auto">
          <a:xfrm>
            <a:off x="761999" y="2209800"/>
            <a:ext cx="7821799" cy="4648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293651" y="6172200"/>
            <a:ext cx="345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Mgr. Ivana </a:t>
            </a:r>
            <a:r>
              <a:rPr lang="sk-SK" sz="2800" dirty="0" smtClean="0"/>
              <a:t>Sokolská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3428992" y="2214554"/>
            <a:ext cx="263886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=PRIEMYSEL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Výsledok vyhľadávania obrázkov pre dopyt priemys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196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214290"/>
            <a:ext cx="27376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Rozvoj: ???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75574" y="1928802"/>
            <a:ext cx="876842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Priemysel je Hlavné </a:t>
            </a:r>
            <a:r>
              <a:rPr lang="sk-SK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výrobné odvetvie hosp.</a:t>
            </a:r>
            <a:endParaRPr lang="sk-SK" sz="36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28596" y="2857496"/>
            <a:ext cx="61430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Pracujúci v priemysle:???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285720" y="857232"/>
            <a:ext cx="807785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 Európe sa začal v strednom Anglicku – </a:t>
            </a:r>
          </a:p>
          <a:p>
            <a:r>
              <a:rPr lang="sk-SK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Priemyselná revolúcia, začala sa v textilnom priemysle</a:t>
            </a:r>
            <a:endParaRPr lang="sk-SK" sz="2800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57158" y="3571876"/>
            <a:ext cx="898515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Podiel ľudí pracujúcich v priemysle postupne mierne klesá – </a:t>
            </a:r>
          </a:p>
          <a:p>
            <a:r>
              <a:rPr lang="sk-SK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z dôvodu nahradenia ľudí strojmi .... (cca20% ľudí pracuje v</a:t>
            </a:r>
          </a:p>
          <a:p>
            <a:r>
              <a:rPr lang="sk-SK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priemysle</a:t>
            </a:r>
            <a:r>
              <a:rPr lang="sk-SK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.</a:t>
            </a:r>
            <a:endParaRPr lang="sk-SK" sz="2800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57158" y="5143512"/>
            <a:ext cx="750558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Priemysel je hlavným ukazovateľom </a:t>
            </a:r>
          </a:p>
          <a:p>
            <a:r>
              <a:rPr lang="sk-SK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vyspelosti krajiny</a:t>
            </a:r>
            <a:r>
              <a:rPr lang="sk-SK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k-SK" sz="36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571472" y="357166"/>
            <a:ext cx="8143900" cy="35004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Priemyselnej výrobe predchádzala remeselná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Porovnanie remeselnej a priemyselnej výroby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2226" name="Picture 2" descr="Výsledok vyhľadávania obrázkov pre dopyt remeselna vyroba"/>
          <p:cNvPicPr>
            <a:picLocks noChangeAspect="1" noChangeArrowheads="1"/>
          </p:cNvPicPr>
          <p:nvPr/>
        </p:nvPicPr>
        <p:blipFill>
          <a:blip r:embed="rId2"/>
          <a:srcRect l="12342" t="5263" r="15368"/>
          <a:stretch>
            <a:fillRect/>
          </a:stretch>
        </p:blipFill>
        <p:spPr bwMode="auto">
          <a:xfrm>
            <a:off x="685800" y="2438400"/>
            <a:ext cx="3124200" cy="4114800"/>
          </a:xfrm>
          <a:prstGeom prst="rect">
            <a:avLst/>
          </a:prstGeom>
          <a:noFill/>
        </p:spPr>
      </p:pic>
      <p:pic>
        <p:nvPicPr>
          <p:cNvPr id="52228" name="Picture 4" descr="Výsledok vyhľadávania obrázkov pre dopyt výroba automobil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590800"/>
            <a:ext cx="4775198" cy="3581400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1600200" y="1219200"/>
            <a:ext cx="1828800" cy="1600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791200" y="1143000"/>
            <a:ext cx="1828800" cy="1600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785786" y="1285860"/>
            <a:ext cx="29994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Remeselná výroba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143504" y="1357298"/>
            <a:ext cx="321908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priemyselná výroba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500166" y="2857496"/>
            <a:ext cx="155523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-Ručná práca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428596" y="3357562"/>
            <a:ext cx="180927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-kusová výroba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928794" y="4786322"/>
            <a:ext cx="211083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-dodanie tovarov</a:t>
            </a:r>
          </a:p>
          <a:p>
            <a:r>
              <a:rPr lang="sk-SK" dirty="0" smtClean="0"/>
              <a:t>na obmedzený trh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857884" y="2786058"/>
            <a:ext cx="1616918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 Práca </a:t>
            </a:r>
            <a:r>
              <a:rPr lang="sk-SK" dirty="0" err="1" smtClean="0"/>
              <a:t>srojov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4786314" y="3286124"/>
            <a:ext cx="1847557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-sériová výroba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6286512" y="4714884"/>
            <a:ext cx="197291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-dodanie tovarov</a:t>
            </a:r>
          </a:p>
          <a:p>
            <a:r>
              <a:rPr lang="sk-SK" dirty="0" smtClean="0"/>
              <a:t>na široký trh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Viaceré štáty – špecializované na vybraný druh priemyslu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2" name="Picture 4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3000" t="5055" r="3000" b="7033"/>
          <a:stretch>
            <a:fillRect/>
          </a:stretch>
        </p:blipFill>
        <p:spPr bwMode="auto">
          <a:xfrm>
            <a:off x="0" y="1447800"/>
            <a:ext cx="9168384" cy="4876800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5105400" y="2895600"/>
            <a:ext cx="838200" cy="76200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285720" y="1285860"/>
            <a:ext cx="833741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 napr. o štáty Arabského polostrova </a:t>
            </a:r>
          </a:p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-kde rozvíjajú chemický priemysel (kvôli ťažbe ropy)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0" y="5286388"/>
            <a:ext cx="9144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 krajiny to nie je výhoda, pretože jednostranne </a:t>
            </a:r>
            <a:r>
              <a:rPr lang="sk-SK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orietovaný</a:t>
            </a:r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priemysel môže vyvolať v prípade zníženia ťažby ropy krach ekonomiky. 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413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Súčasný priemysel </a:t>
            </a:r>
            <a:r>
              <a:rPr lang="sk-SK" dirty="0" smtClean="0"/>
              <a:t>je </a:t>
            </a:r>
            <a:r>
              <a:rPr lang="sk-SK" dirty="0" smtClean="0"/>
              <a:t>zložitý a rôznorodý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5298" name="Picture 2" descr="Výsledok vyhľadávania obrázkov pre dopyt priemysel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63" y="1524000"/>
            <a:ext cx="4346337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0" name="Picture 4" descr="Výsledok vyhľadávania obrázkov pre dopyt tazba nerastny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6713" y="1524000"/>
            <a:ext cx="4497287" cy="2887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2" name="Picture 6" descr="Výsledok vyhľadávania obrázkov pre dopyt vyroba a rozvod elektriny"/>
          <p:cNvPicPr>
            <a:picLocks noChangeAspect="1" noChangeArrowheads="1"/>
          </p:cNvPicPr>
          <p:nvPr/>
        </p:nvPicPr>
        <p:blipFill>
          <a:blip r:embed="rId4"/>
          <a:srcRect b="23214"/>
          <a:stretch>
            <a:fillRect/>
          </a:stretch>
        </p:blipFill>
        <p:spPr bwMode="auto">
          <a:xfrm>
            <a:off x="1981200" y="4020475"/>
            <a:ext cx="4924425" cy="283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313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</a:rPr>
              <a:t>Súčasné trendy v priemysle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6322" name="Picture 2" descr="Výsledok vyhľadávania obrázkov pre dopyt automobilový priemys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117746"/>
            <a:ext cx="8050380" cy="535925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1285860"/>
            <a:ext cx="65165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-mechanizácia a automatizácia priemyslu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85720" y="2786058"/>
            <a:ext cx="558031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-znižovanie energetickej náročnosti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57158" y="4929198"/>
            <a:ext cx="71608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-ekologizácia – byť šetrný k </a:t>
            </a:r>
            <a:r>
              <a:rPr lang="sk-SK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životn.prostrediu</a:t>
            </a:r>
            <a:endParaRPr lang="sk-SK" sz="28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4040188" cy="81757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Najstaršie odvetvia priemyslu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357298"/>
            <a:ext cx="4041775" cy="817577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Najmodernejšie odvetvia priemyslu</a:t>
            </a:r>
            <a:endParaRPr lang="sk-SK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1352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hutnícky (ťažba </a:t>
            </a:r>
            <a:r>
              <a:rPr lang="sk-SK" dirty="0" err="1" smtClean="0"/>
              <a:t>nerast.s</a:t>
            </a:r>
            <a:r>
              <a:rPr lang="sk-SK" dirty="0" smtClean="0"/>
              <a:t>.)</a:t>
            </a:r>
          </a:p>
          <a:p>
            <a:r>
              <a:rPr lang="sk-SK" dirty="0" smtClean="0"/>
              <a:t>Textilný</a:t>
            </a:r>
          </a:p>
          <a:p>
            <a:r>
              <a:rPr lang="sk-SK" dirty="0" smtClean="0"/>
              <a:t>potravinársky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1"/>
            <a:ext cx="4041775" cy="14954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Chemický</a:t>
            </a:r>
          </a:p>
          <a:p>
            <a:r>
              <a:rPr lang="sk-SK" dirty="0" smtClean="0"/>
              <a:t>Farmaceutický</a:t>
            </a:r>
          </a:p>
          <a:p>
            <a:r>
              <a:rPr lang="sk-SK" dirty="0" smtClean="0"/>
              <a:t>Elektrotechnický </a:t>
            </a:r>
            <a:endParaRPr lang="sk-SK" dirty="0"/>
          </a:p>
        </p:txBody>
      </p:sp>
      <p:pic>
        <p:nvPicPr>
          <p:cNvPr id="7" name="Picture 4" descr="Výsledok vyhľadávania obrázkov pre dopyt výroba automobil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929066"/>
            <a:ext cx="3103552" cy="2327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99</TotalTime>
  <Words>339</Words>
  <Application>Microsoft Office PowerPoint</Application>
  <PresentationFormat>Prezentácia na obrazovke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Odliatok</vt:lpstr>
      <vt:lpstr>Snímka 1</vt:lpstr>
      <vt:lpstr>SEKUNDÁRNY SEKTOR HOSPODÁRSTVA</vt:lpstr>
      <vt:lpstr>Snímka 3</vt:lpstr>
      <vt:lpstr>Snímka 4</vt:lpstr>
      <vt:lpstr>Porovnanie remeselnej a priemyselnej výroby</vt:lpstr>
      <vt:lpstr>Viaceré štáty – špecializované na vybraný druh priemyslu</vt:lpstr>
      <vt:lpstr>Súčasný priemysel je zložitý a rôznorodý</vt:lpstr>
      <vt:lpstr>Súčasné trendy v priemysle</vt:lpstr>
      <vt:lpstr>Snímka 9</vt:lpstr>
      <vt:lpstr>LOKALIZAČNÉ ČINITELE PRIEMYSLU</vt:lpstr>
      <vt:lpstr>Snímka 11</vt:lpstr>
      <vt:lpstr>D.Ú.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46</cp:revision>
  <dcterms:created xsi:type="dcterms:W3CDTF">2016-10-10T16:28:40Z</dcterms:created>
  <dcterms:modified xsi:type="dcterms:W3CDTF">2020-10-14T10:25:37Z</dcterms:modified>
</cp:coreProperties>
</file>