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613AA-79D0-ECFA-960F-2747BA3F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65EC75-9D03-9CCA-CD1F-5675EE68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E4BB4A-577E-4362-D1D0-47CDE4F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CFAEF6-F44C-87DE-8E42-45BE32B7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4FBB14-3037-9C47-C571-EFACFE10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00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6C5D18-0DB6-84DC-F4FF-45EF5A1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255A57E-3DD6-4CB3-5751-FC1D2B20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EF7EBD7-404F-860A-7DE6-D8D93A9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45FEF7-4BE8-758F-4830-4B76218D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F6E0B4-AAD1-524B-1FE8-97EB1B7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28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6F50FD3-63DD-6621-AB6F-64C8C8126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A8D8513-73AC-86B7-925A-9FFA7A81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CCE255-4A5F-E1E8-0EB0-F61C846C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6D65363-9A07-6AC1-70E9-88A89C2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AA1A3C7-68AC-788B-BCDB-BC2A61AF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26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43913-9D0A-A729-ECA2-8356EB25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CEE209-9118-D9A6-3E51-A9958492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078AD6F-9CBF-7415-F4C9-75692E25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6FD901-1112-257C-1270-8B2DAD1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5A3516B-9C75-D021-71BA-C5F81979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548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2C006-D742-9539-6DA3-4A5D8FE4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ACF01E6-7524-2BFF-82FD-2DF9FAB7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7A3039-6A06-8754-B456-310B186E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A728DA-9F00-21E3-3B4A-9A6509FA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8D6C8F-1EA2-CE51-9A5A-A00C6938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1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9C914D-8BD3-A0FB-F6C5-8C8753C2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0CC1D9-0855-9F1A-5555-272786288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350ACB4-D724-75A7-CDAB-572D4FBF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C145AAE-07EA-F066-376B-0B5F1EA0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65D22C5-0399-F369-129A-1684C41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D768837-2AEB-B8C6-A8B1-E81D73F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226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688047-500B-3BC0-A5F3-DB92E49D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6B77D3-09FC-26DA-0065-DF97017E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AF85D5-350F-E76F-0427-5CE7B316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688912B-3C0C-3610-8566-9EEB5C061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09F61E1-1FAE-C907-73CE-DCC48814D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585D82C-BB20-4005-FB26-F69609BA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DF84126-9A9E-01B5-193E-4AD2DD5C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65260FD-22B6-6774-4932-BC3C016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282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99BF3F-0391-7A89-580F-CA98DA64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DE5AD0E-707F-A183-E3C2-A478D2C2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146E4F9-D683-2EA9-50E1-C5E6E8F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7F48CB0-6185-C3D8-7B8A-9AECCDC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706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8E6FE79-B827-5E43-9647-C41B4BB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6850AE2-626B-534D-C949-10F6060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BC5FBAF-937F-64B5-E713-EADADCA0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48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E244E-08E8-AA7F-48F7-9FCA07F4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F22CCE-E7C6-FEE5-701E-F8C7AE93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841950E-0CBA-1E8C-BC9F-DFF68B81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13805A6-3D4C-877C-D749-73ADA531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6E4E2AC-3509-7ED4-863B-09A665BC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3368793-86DB-B797-78EA-CA67F633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796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24E5ED-99CC-CBA3-C40B-51E92851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402A793-8CB1-86E8-DC98-C6CE73712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124F1C8-9048-CEF1-FAD9-A29C6EFE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084CF9E-5911-80F3-406F-86B34107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DD53F5F-7254-A549-A7B9-F336D568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128C304-4601-80CC-1740-C9D57D3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2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830D527-417C-79A9-608B-834CA71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13B5D7-C47E-566E-32EA-572FC2AC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8C8F18C-92AB-B84E-41E5-213E620F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98E4-B773-4C4E-A52E-4F9741432B69}" type="datetimeFigureOut">
              <a:rPr lang="sk-SK" smtClean="0"/>
              <a:t>16.2.2023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83D9D2-876E-784B-D8C3-6269384F0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A2F95F-CEDB-F991-CDEE-5232E2331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A4B8-81E3-41C7-B96C-79AB1FC2FD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85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47750C-9540-87E0-985E-2E007AAA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Rotačné Telesá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864689-37BC-C40F-CE7A-89D9DC229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sk-SK" dirty="0" err="1"/>
              <a:t>P.Soľák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245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C6432-99C2-86FB-EA5A-88A228FA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Rotačný Valec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A2A728-CFAA-D699-0D6E-E4DB3D55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Rotačný valec je priestorový útvar s dvoma rovnako veľkými kruhovými podstavami.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99A3BA-4150-5CF4-2579-09007951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56" y="2376423"/>
            <a:ext cx="3174986" cy="210515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D5280A0-C21F-8DB2-25FB-953EFDD3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27" y="2681287"/>
            <a:ext cx="1447800" cy="14954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7A2FE6A-F01E-69FD-1CB8-50A30342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0" y="2843212"/>
            <a:ext cx="3552825" cy="2667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3EA2298-2713-00F6-114E-8CB3AD448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730" y="4633783"/>
            <a:ext cx="2965622" cy="22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E26FFF-800D-2FCF-A312-65A2ADB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Rotačný Kužeľ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0D9FA5-E3E5-9225-C26C-D323D685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teleso, ktoré vytvoríme otáčaním pravouhlého trojuholníka okolo jednej odvesny. Túto odvesnu nazývame os otáčania .   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CFF5411-8264-B0D0-1E83-6BE0A2EA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7" y="2380499"/>
            <a:ext cx="2183705" cy="324158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0B85406-AA1A-450C-8E0D-6F6BEDC3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4" y="2779240"/>
            <a:ext cx="3552825" cy="26670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628E22A-48B5-BAF1-9B59-E1C58DEA1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805" y="2779240"/>
            <a:ext cx="2466975" cy="18478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2465DC0-B594-9589-911F-1DFB27AA3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16" y="2958671"/>
            <a:ext cx="2333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7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762CF-55A4-F332-2535-176E50F4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Guľa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306A9C-81A8-DB11-F06A-889F3BD3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Guľa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alebo presnejšie </a:t>
            </a:r>
            <a:r>
              <a:rPr lang="sk-S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uzavretá guľa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je množina všetkých bodov </a:t>
            </a: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euklidovského priestoru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ktorých vzdialenosť od pevného bodu (od </a:t>
            </a:r>
            <a:r>
              <a:rPr lang="sk-S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stredu gule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) nie je väčšia ako pevné reálne kladné číslo (ako </a:t>
            </a:r>
            <a:r>
              <a:rPr lang="sk-S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polomer gule</a:t>
            </a:r>
            <a:r>
              <a:rPr lang="sk-SK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B1B81B3-E869-FB24-C79E-7108F2E7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10" y="3429000"/>
            <a:ext cx="2438400" cy="24384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0E07F001-DD84-1073-7419-D750A31D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2167"/>
            <a:ext cx="1664352" cy="222523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B85DBDB-52AA-0582-C5ED-71BA663A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78" y="3711144"/>
            <a:ext cx="3624649" cy="27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BC15B-678A-E4DE-6723-6DF4AB73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Zrezaný rotačný kužeľ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25C17-83FF-7524-2864-442D6C4A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Zrezaný kužeľ je časť kužeľa nachádzajúca sa medzi podstavou a rovinou rovnobežnou s podstavou, ktorá prechádza kužeľom. Vzniká rotáciou pravouhlého lichobežníka kolo kratšieho kolmého ramena.  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6EDE65D-C2A2-EC08-FD93-2C8581D5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11" y="3334523"/>
            <a:ext cx="2428875" cy="18859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8E59A87-B034-A01B-FA5C-DC04097F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89" y="3265230"/>
            <a:ext cx="5061200" cy="1472128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FAE6133-3C93-509C-B9EB-95BE1DCC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13" y="3123858"/>
            <a:ext cx="1915297" cy="18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B870C-C572-61D0-E6D6-7F44FAC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BE9531DB-65D4-9B13-48D1-C8718705A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151" y="5298"/>
            <a:ext cx="9136935" cy="68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</Words>
  <Application>Microsoft Office PowerPoint</Application>
  <PresentationFormat>Širokouhlá</PresentationFormat>
  <Paragraphs>10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Rotačné Telesá </vt:lpstr>
      <vt:lpstr>Rotačný Valec </vt:lpstr>
      <vt:lpstr>Rotačný Kužeľ</vt:lpstr>
      <vt:lpstr>Guľa </vt:lpstr>
      <vt:lpstr>Zrezaný rotačný kužeľ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Rotačné Telesá </dc:title>
  <dc:creator>Mirka Borzenska</dc:creator>
  <cp:lastModifiedBy>Mirka Borzenska</cp:lastModifiedBy>
  <cp:revision>1</cp:revision>
  <dcterms:created xsi:type="dcterms:W3CDTF">2023-02-16T16:02:03Z</dcterms:created>
  <dcterms:modified xsi:type="dcterms:W3CDTF">2023-02-16T17:17:19Z</dcterms:modified>
</cp:coreProperties>
</file>