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CC27DC-9843-4F0E-8AED-0AD8FEE5A69E}" type="datetimeFigureOut">
              <a:rPr lang="sk-SK" smtClean="0"/>
              <a:pPr/>
              <a:t>12.9.2017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0FE6AA-86F7-4FA5-BB04-A607CBC1D52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5-descubrimientos-que-desmienten-la-historia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10515"/>
          </a:xfrm>
          <a:prstGeom prst="rect">
            <a:avLst/>
          </a:prstGeom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107504" y="4361656"/>
            <a:ext cx="8964488" cy="209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Geograficky vývoj územia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Slovenska</a:t>
            </a:r>
            <a:endParaRPr kumimoji="0" lang="sk-SK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1.1.1993   </a:t>
            </a:r>
            <a:r>
              <a:rPr lang="sk-SK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????</a:t>
            </a:r>
            <a:endParaRPr lang="sk-SK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68759"/>
            <a:ext cx="7851805" cy="545675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6067400" cy="1106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Problémová úloha: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Čím bol významný pre SR deň </a:t>
            </a:r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1. máj 2004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21. december 2007 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718-1_otaz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05064"/>
            <a:ext cx="3168352" cy="2376264"/>
          </a:xfrm>
          <a:prstGeom prst="rect">
            <a:avLst/>
          </a:prstGeom>
        </p:spPr>
      </p:pic>
      <p:pic>
        <p:nvPicPr>
          <p:cNvPr id="5" name="Obrázok 4" descr="718-1_otaz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005064"/>
            <a:ext cx="3168352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55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Dôkaz NAJSTARŠIEHO OSÍDLENIA SR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?????????</a:t>
            </a:r>
            <a:endParaRPr lang="sk-SK" dirty="0"/>
          </a:p>
        </p:txBody>
      </p:sp>
      <p:pic>
        <p:nvPicPr>
          <p:cNvPr id="5" name="Obrázok 4" descr="Map_slovakia_ganov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71952" cy="4478659"/>
          </a:xfrm>
          <a:prstGeom prst="rect">
            <a:avLst/>
          </a:prstGeom>
        </p:spPr>
      </p:pic>
      <p:sp>
        <p:nvSpPr>
          <p:cNvPr id="6" name="Šípka dolu 5"/>
          <p:cNvSpPr/>
          <p:nvPr/>
        </p:nvSpPr>
        <p:spPr>
          <a:xfrm rot="21138477">
            <a:off x="5661008" y="3519421"/>
            <a:ext cx="290040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860032" y="6021288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GÁNOVCE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mozgov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628800"/>
            <a:ext cx="6408712" cy="43792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Obrázok 8" descr="koloman KOK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188639"/>
            <a:ext cx="4968552" cy="6359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5000 – 4 000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Zástupný symbol obsahu 5" descr="histo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7056784" cy="50764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Územie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osídľované: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kelt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3629377" cy="5589240"/>
          </a:xfrm>
        </p:spPr>
      </p:pic>
      <p:pic>
        <p:nvPicPr>
          <p:cNvPr id="6" name="Obrázok 5" descr="r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412776"/>
            <a:ext cx="3058071" cy="461486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20384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364088" y="558924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</a:t>
            </a:r>
          </a:p>
        </p:txBody>
      </p:sp>
      <p:pic>
        <p:nvPicPr>
          <p:cNvPr id="9" name="Obrázok 8" descr="ger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7828" y="1196752"/>
            <a:ext cx="3236172" cy="5661248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56176" y="6488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G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3096344" cy="838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sLOVANIA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843808" y="1052736"/>
            <a:ext cx="3096344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PRÍCHOD: ???</a:t>
            </a:r>
            <a:endParaRPr lang="sk-SK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Šípka dolu 4"/>
          <p:cNvSpPr/>
          <p:nvPr/>
        </p:nvSpPr>
        <p:spPr>
          <a:xfrm rot="2493793">
            <a:off x="1961432" y="1301747"/>
            <a:ext cx="1080120" cy="144016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554107">
            <a:off x="5674926" y="1303712"/>
            <a:ext cx="1080120" cy="144016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79512" y="2564904"/>
            <a:ext cx="3096344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SAMOVA RÍŠA</a:t>
            </a:r>
            <a:endParaRPr lang="sk-SK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508104" y="2492896"/>
            <a:ext cx="331236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VEĽKÁ MORAVA</a:t>
            </a:r>
            <a:endParaRPr lang="sk-SK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sa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789040"/>
            <a:ext cx="2667000" cy="2857500"/>
          </a:xfrm>
          <a:prstGeom prst="rect">
            <a:avLst/>
          </a:prstGeom>
        </p:spPr>
      </p:pic>
      <p:pic>
        <p:nvPicPr>
          <p:cNvPr id="10" name="Obrázok 9" descr="svatopluk.jpg"/>
          <p:cNvPicPr>
            <a:picLocks noChangeAspect="1"/>
          </p:cNvPicPr>
          <p:nvPr/>
        </p:nvPicPr>
        <p:blipFill>
          <a:blip r:embed="rId3" cstate="print"/>
          <a:srcRect b="16250"/>
          <a:stretch>
            <a:fillRect/>
          </a:stretch>
        </p:blipFill>
        <p:spPr>
          <a:xfrm>
            <a:off x="5940152" y="3861048"/>
            <a:ext cx="2395728" cy="26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mapauhors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54162"/>
            <a:ext cx="7776864" cy="5248727"/>
          </a:xfrm>
        </p:spPr>
      </p:pic>
      <p:sp>
        <p:nvSpPr>
          <p:cNvPr id="4" name="Obdĺžnik 3"/>
          <p:cNvSpPr/>
          <p:nvPr/>
        </p:nvSpPr>
        <p:spPr>
          <a:xfrm>
            <a:off x="467544" y="260648"/>
            <a:ext cx="799288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st. - 1918</a:t>
            </a:r>
            <a:endParaRPr lang="sk-SK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323528" y="2276872"/>
            <a:ext cx="2664296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28.10.1918</a:t>
            </a:r>
            <a:endParaRPr lang="sk-SK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apa CS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55" y="1340768"/>
            <a:ext cx="8832981" cy="4968552"/>
          </a:xfrm>
        </p:spPr>
      </p:pic>
      <p:sp>
        <p:nvSpPr>
          <p:cNvPr id="5" name="Oblúk 4"/>
          <p:cNvSpPr/>
          <p:nvPr/>
        </p:nvSpPr>
        <p:spPr>
          <a:xfrm rot="16040336">
            <a:off x="2362139" y="-131828"/>
            <a:ext cx="2515467" cy="6780880"/>
          </a:xfrm>
          <a:prstGeom prst="arc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lúk 5"/>
          <p:cNvSpPr/>
          <p:nvPr/>
        </p:nvSpPr>
        <p:spPr>
          <a:xfrm rot="5400000">
            <a:off x="3527884" y="2456892"/>
            <a:ext cx="5328592" cy="3096344"/>
          </a:xfrm>
          <a:prstGeom prst="arc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843808" y="71414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Z a S hranice –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tot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1763688" y="5661248"/>
            <a:ext cx="2880320" cy="5040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7359231">
            <a:off x="4955602" y="633400"/>
            <a:ext cx="720080" cy="4634955"/>
          </a:xfrm>
          <a:prstGeom prst="rightBrac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355976" y="1700808"/>
            <a:ext cx="2592288" cy="7200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ČSR</a:t>
            </a:r>
            <a:endParaRPr lang="sk-SK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860032" y="5661248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Kedy a kde sa vyčlenila hranica?</a:t>
            </a:r>
            <a:endParaRPr lang="sk-SK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.s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0"/>
            <a:ext cx="7493000" cy="4191000"/>
          </a:xfrm>
        </p:spPr>
      </p:pic>
      <p:sp>
        <p:nvSpPr>
          <p:cNvPr id="5" name="BlokTextu 4"/>
          <p:cNvSpPr txBox="1"/>
          <p:nvPr/>
        </p:nvSpPr>
        <p:spPr>
          <a:xfrm>
            <a:off x="179512" y="836712"/>
            <a:ext cx="748923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po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3779912" y="1844824"/>
            <a:ext cx="1728192" cy="25202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275px-Czechoslovakia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996952"/>
            <a:ext cx="7847156" cy="3566889"/>
          </a:xfrm>
          <a:prstGeom prst="rect">
            <a:avLst/>
          </a:prstGeom>
        </p:spPr>
      </p:pic>
      <p:sp>
        <p:nvSpPr>
          <p:cNvPr id="8" name="Ovál 7"/>
          <p:cNvSpPr/>
          <p:nvPr/>
        </p:nvSpPr>
        <p:spPr>
          <a:xfrm>
            <a:off x="7164288" y="4653136"/>
            <a:ext cx="1656184" cy="1800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11890507">
            <a:off x="6687643" y="5255890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14.3.1939</a:t>
            </a:r>
            <a:endParaRPr lang="sk-SK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1.S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7600"/>
          <a:stretch>
            <a:fillRect/>
          </a:stretch>
        </p:blipFill>
        <p:spPr>
          <a:xfrm>
            <a:off x="539552" y="1340768"/>
            <a:ext cx="7936811" cy="453650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251520" y="476672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cap="all" dirty="0" smtClean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PO 2.SV. VOJNE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Zástupný symbol obsahu 3" descr="mapa CS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8832981" cy="4968552"/>
          </a:xfrm>
          <a:prstGeom prst="rect">
            <a:avLst/>
          </a:prstGeom>
        </p:spPr>
      </p:pic>
      <p:sp>
        <p:nvSpPr>
          <p:cNvPr id="9" name="Ovál 8"/>
          <p:cNvSpPr/>
          <p:nvPr/>
        </p:nvSpPr>
        <p:spPr>
          <a:xfrm>
            <a:off x="323528" y="1772816"/>
            <a:ext cx="7056784" cy="482453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843808" y="1700808"/>
            <a:ext cx="2232248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Obnova </a:t>
            </a:r>
            <a:endParaRPr lang="sk-SK" sz="2400" dirty="0"/>
          </a:p>
        </p:txBody>
      </p:sp>
      <p:sp>
        <p:nvSpPr>
          <p:cNvPr id="11" name="Obdĺžnik 10"/>
          <p:cNvSpPr/>
          <p:nvPr/>
        </p:nvSpPr>
        <p:spPr>
          <a:xfrm rot="1164618">
            <a:off x="7100602" y="3386958"/>
            <a:ext cx="282616" cy="3131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</TotalTime>
  <Words>82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Cestovanie</vt:lpstr>
      <vt:lpstr>Snímka 1</vt:lpstr>
      <vt:lpstr>Dôkaz NAJSTARŠIEHO OSÍDLENIA SR</vt:lpstr>
      <vt:lpstr>5000 – 4 000 pnl.</vt:lpstr>
      <vt:lpstr>Územie sr osídľované:</vt:lpstr>
      <vt:lpstr>sLOVANIA </vt:lpstr>
      <vt:lpstr>Snímka 6</vt:lpstr>
      <vt:lpstr>28.10.1918</vt:lpstr>
      <vt:lpstr>Snímka 8</vt:lpstr>
      <vt:lpstr>14.3.1939</vt:lpstr>
      <vt:lpstr>1.1.1993   ????</vt:lpstr>
      <vt:lpstr>Problémová úloha: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55</cp:revision>
  <dcterms:created xsi:type="dcterms:W3CDTF">2014-09-06T14:32:25Z</dcterms:created>
  <dcterms:modified xsi:type="dcterms:W3CDTF">2017-09-12T17:28:27Z</dcterms:modified>
</cp:coreProperties>
</file>