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58D0DB-E3AA-4629-915A-B70F2AEC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C500AD-3F59-4AE1-95D3-0477DCDA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9D1CE1-B098-4376-8B10-118E2D9C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866A02-BF8B-42F1-8308-3A20276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28CAACB-F52B-49A9-B33F-C642DCA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90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BBA9E2-E13A-43AA-9E52-110DF509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B2FED41-7076-4E10-B340-0D281AB9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9EA70B-5C0A-47DD-9EE3-55D61B1E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7EB00A-3AC7-4970-AF3F-B6FB0FB9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C82AEA-1422-484C-A1D3-90370EB5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86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3EC0FBF-706C-4580-9BCB-4F56D1E53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6ADF6E9-43C9-4958-88E4-C836D43F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714CB-7E23-465A-8F20-97E6065E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9F3F83A-DFB9-472E-A1DE-7A064BC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C45431-0359-4340-A06A-CC795D26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4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93171-8A0B-4D2F-897C-E4778C91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3CF57E-536B-4C75-AAAC-FA62553B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40DED5-A69B-422E-9A6A-D216DC71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26EE57-40DD-4623-B10B-123F0ADA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06DEB5-108B-45C3-A3DD-84B14DF3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2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F011C2-BFED-42E0-9447-17B9DADB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FD0C49-EB2C-4A58-BDAD-A9B52FA7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EFD7717-E400-4958-B766-42DF7E8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0D1AB44-C8D7-4C1B-9D99-094198C3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F33364-F154-46BA-B7CE-38CDC5C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80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05A4ED-CE19-4ED1-8DA1-EDB2889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22676F-1F94-4527-AA77-00C53286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12D4219-8242-4D8D-93BE-7A5A965E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CBE1A0C-AD56-44BA-825C-27595B0C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0BCD208-8249-4432-A34B-C803FA2F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96E91F-2A77-44B7-940A-FB632672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39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E2423-E721-4CBB-90F6-4263C41B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77BBE4-7377-41D6-B42C-5395F47CD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DB0431C-1E0F-4A0E-BB2C-5EB683AA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58A1FBA-B4DC-4FB5-88FE-78D3AFCE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5820EFC-CB4C-49F0-AD7F-36F77A3F8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585F29F-9DC4-4EFA-866C-CB8DCF9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33C859F-69AD-421B-AB13-BF3B445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60DEB10-B351-4D1F-BF28-42FCC28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3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B47FB5-0832-4715-8278-16F3A05A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2A6CB02-6792-4E2F-8192-667619F2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07B708D-FB84-4391-BF25-2375D7E5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6CFCA4D-C989-4837-A073-8218024A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5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CA9E08D-EF09-47E9-B351-24E31D2C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83F3C38-C8BB-4BFD-A783-D2BC7131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6163A2C-6DF6-4EA2-BE06-65BD12B7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30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CD81A9-1E5B-495A-A14A-90666411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4BB36F-2C43-4701-85B6-FFEBF97E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DBAAAF-5AE0-4024-864F-B04FE3FF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641D321-96A0-4BFE-937F-1624202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1673879-B774-43AD-8956-FCA9F392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75B932C-1D21-4BF7-8E26-BD20C89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6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57D885-2E81-46DE-9A5F-97673A2F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5632DBE-E8D5-4640-A3D5-2002EE591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52AC75-3E27-4F63-8E19-3DDBEB5E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6061045-3D02-4A28-BAC5-E2DF6504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8B7718A-3D01-4BEA-8018-60F5C204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BB852FE-9A12-4436-978B-B26BA25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314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3BCF5E2-D3FE-4B04-9FDF-7CA8B098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B40952-A219-4E8C-9DF6-1942C73F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6F9097-C116-4C03-BF96-89810EC2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438D-A2DD-4892-A516-51D2B0121717}" type="datetimeFigureOut">
              <a:rPr lang="sk-SK" smtClean="0"/>
              <a:t>21.09.2020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7ADA09-2E07-4B1B-BED4-78FFD443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565D3F-37FA-4058-8D7A-C53B2BA34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892-1E9C-4175-8495-F22940D3E3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4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en/photo/1446751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pixabay.com/en/brick-layer-bricks-wall-spattle-15779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ko/media/ko-23198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Nadpis 7">
            <a:extLst>
              <a:ext uri="{FF2B5EF4-FFF2-40B4-BE49-F238E27FC236}">
                <a16:creationId xmlns:a16="http://schemas.microsoft.com/office/drawing/2014/main" id="{54E26565-9B36-4472-9F55-6B1B28A2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19240"/>
          </a:xfrm>
        </p:spPr>
        <p:txBody>
          <a:bodyPr>
            <a:normAutofit/>
          </a:bodyPr>
          <a:lstStyle/>
          <a:p>
            <a:pPr algn="ctr"/>
            <a:r>
              <a:rPr lang="sk-SK" sz="4000">
                <a:solidFill>
                  <a:srgbClr val="FFFFFF"/>
                </a:solidFill>
              </a:rPr>
              <a:t>Pracovné právo </a:t>
            </a:r>
            <a:endParaRPr lang="sk-SK" sz="4000" dirty="0">
              <a:solidFill>
                <a:srgbClr val="FFFFFF"/>
              </a:solidFill>
            </a:endParaRPr>
          </a:p>
        </p:txBody>
      </p:sp>
      <p:pic>
        <p:nvPicPr>
          <p:cNvPr id="15" name="Zástupný objekt pre obsah 14" descr="Obrázok, na ktorom je klávesnica&#10;&#10;Automaticky generovaný popis">
            <a:extLst>
              <a:ext uri="{FF2B5EF4-FFF2-40B4-BE49-F238E27FC236}">
                <a16:creationId xmlns:a16="http://schemas.microsoft.com/office/drawing/2014/main" id="{390AFEF9-FE8B-41C0-9630-C3C9FA4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7229" y="3580617"/>
            <a:ext cx="3376247" cy="2732088"/>
          </a:xfrm>
        </p:spPr>
      </p:pic>
      <p:sp>
        <p:nvSpPr>
          <p:cNvPr id="20" name="Nadpis 7">
            <a:extLst>
              <a:ext uri="{FF2B5EF4-FFF2-40B4-BE49-F238E27FC236}">
                <a16:creationId xmlns:a16="http://schemas.microsoft.com/office/drawing/2014/main" id="{1A57D35B-A7AC-445F-94D0-AF7E447B6236}"/>
              </a:ext>
            </a:extLst>
          </p:cNvPr>
          <p:cNvSpPr txBox="1">
            <a:spLocks/>
          </p:cNvSpPr>
          <p:nvPr/>
        </p:nvSpPr>
        <p:spPr>
          <a:xfrm>
            <a:off x="1179074" y="826681"/>
            <a:ext cx="9833548" cy="81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Pracovné právo </a:t>
            </a:r>
          </a:p>
        </p:txBody>
      </p:sp>
      <p:pic>
        <p:nvPicPr>
          <p:cNvPr id="22" name="Obrázok 21" descr="Obrázok, na ktorom je osoba, muž, vnútri, stôl&#10;&#10;Automaticky generovaný popis">
            <a:extLst>
              <a:ext uri="{FF2B5EF4-FFF2-40B4-BE49-F238E27FC236}">
                <a16:creationId xmlns:a16="http://schemas.microsoft.com/office/drawing/2014/main" id="{D9E7A2E9-F8FD-4F02-9020-7369F1F7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6376" y="3114261"/>
            <a:ext cx="4701081" cy="30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89324F8-C3DD-47C5-96C6-83C0AF22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767" y="745588"/>
            <a:ext cx="9833548" cy="801858"/>
          </a:xfrm>
        </p:spPr>
        <p:txBody>
          <a:bodyPr>
            <a:normAutofit fontScale="90000"/>
          </a:bodyPr>
          <a:lstStyle/>
          <a:p>
            <a:pPr algn="ctr"/>
            <a:br>
              <a:rPr lang="sk-SK" sz="4000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Pracovné právo </a:t>
            </a:r>
            <a:br>
              <a:rPr lang="sk-SK" sz="4000" dirty="0">
                <a:solidFill>
                  <a:srgbClr val="FFFFFF"/>
                </a:solidFill>
              </a:rPr>
            </a:br>
            <a:endParaRPr lang="sk-SK" sz="4000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72C397-B2CE-4A45-8DF8-68783963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67" y="2082012"/>
            <a:ext cx="9833548" cy="4345292"/>
          </a:xfrm>
        </p:spPr>
        <p:txBody>
          <a:bodyPr>
            <a:normAutofit fontScale="92500" lnSpcReduction="20000"/>
          </a:bodyPr>
          <a:lstStyle/>
          <a:p>
            <a:endParaRPr lang="sk-SK" sz="2000" dirty="0">
              <a:solidFill>
                <a:srgbClr val="000000"/>
              </a:solidFill>
            </a:endParaRPr>
          </a:p>
          <a:p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Práca – 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cieľavedomá</a:t>
            </a: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ľudská činnosť, človek je schopný práce, pretože má fyzické a</a:t>
            </a:r>
          </a:p>
          <a:p>
            <a:pPr marL="0" indent="0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duševné schopnosti, talent. </a:t>
            </a:r>
          </a:p>
          <a:p>
            <a:pPr marL="0" indent="0" algn="just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Práca jednotlivca – kvalita práce jednotlivca závisí vzdelania, kvalifikácie, intenzity a</a:t>
            </a:r>
          </a:p>
          <a:p>
            <a:pPr marL="0" indent="0" algn="just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dĺžky práce pracovného času. </a:t>
            </a:r>
          </a:p>
          <a:p>
            <a:pPr marL="0" indent="0" algn="just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Práca v rámci konkrétnej ekonomiky – jej množstvo  závisí od počtu ľudí, ktorí sú</a:t>
            </a:r>
          </a:p>
          <a:p>
            <a:pPr marL="0" indent="0" algn="just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ochotní</a:t>
            </a: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schopní pracovať.  </a:t>
            </a:r>
          </a:p>
          <a:p>
            <a:pPr algn="just"/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Dopyt po práci – je to odvodený dopyt.  Ak bude záujem o výrobky a služby, bude</a:t>
            </a:r>
          </a:p>
          <a:p>
            <a:pPr marL="0" indent="0" algn="just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záujem  o prácu, ktorá produkuje tieto výrobky a služby. </a:t>
            </a:r>
            <a:r>
              <a:rPr lang="sk-SK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↑↓</a:t>
            </a:r>
          </a:p>
          <a:p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Ponuka práce – tvorí ju 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veľkosť populácie</a:t>
            </a: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práceschopné obyvateľstvo</a:t>
            </a:r>
          </a:p>
          <a:p>
            <a:pPr marL="0" indent="0">
              <a:buNone/>
            </a:pPr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(pracujúci/nezamestnaní).</a:t>
            </a:r>
            <a:r>
              <a:rPr lang="sk-SK" sz="22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Cena práce – mzda/plat, odmena za vykonanú prácu</a:t>
            </a:r>
          </a:p>
          <a:p>
            <a:pPr marL="0" indent="0">
              <a:buNone/>
            </a:pPr>
            <a:endParaRPr lang="sk-SK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8AB9D04A-FCB6-4F8F-84C0-00999249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02120"/>
          </a:xfrm>
        </p:spPr>
        <p:txBody>
          <a:bodyPr>
            <a:normAutofit fontScale="90000"/>
          </a:bodyPr>
          <a:lstStyle/>
          <a:p>
            <a:pPr algn="ctr"/>
            <a:br>
              <a:rPr lang="sk-SK" sz="2800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Pracovné právo </a:t>
            </a:r>
            <a:br>
              <a:rPr lang="sk-SK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2A440F51-F49C-4421-A86E-8FA29662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28800"/>
            <a:ext cx="9833548" cy="4585251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Mzda – časová –  za odpracovaný čas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–  úkolová – za dosiahnutý výkon </a:t>
            </a:r>
          </a:p>
          <a:p>
            <a:pPr marL="0" indent="0">
              <a:buNone/>
            </a:pPr>
            <a:endParaRPr lang="sk-SK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Mzda – nominálna – suma peňazí, ktoré zamestnanec dostane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– reálna – množstvo výrobkov a 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služieb, ktoré si zamestnanec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môže kúpiť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Mzda – má 2 funkcie, sociálnu – sociálne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istoty a životná úroveň </a:t>
            </a:r>
          </a:p>
          <a:p>
            <a:pPr marL="0" indent="0">
              <a:buNone/>
            </a:pP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ekonomickú funkciu – motivácia </a:t>
            </a:r>
          </a:p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zamestnanca 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3EA1B3C-B00A-424F-B475-B88A260A1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44209" y="3580619"/>
            <a:ext cx="5758178" cy="32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692529D-3170-4851-BCA7-997BE6E1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96103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Pracovné právo</a:t>
            </a:r>
            <a:endParaRPr lang="sk-SK" sz="4000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287591-BC56-4A5C-B92C-36D2E273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80591"/>
            <a:ext cx="9833548" cy="3706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Domáca </a:t>
            </a:r>
            <a:r>
              <a:rPr lang="sk-SK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úloha ↓</a:t>
            </a:r>
          </a:p>
          <a:p>
            <a:pPr marL="0" indent="0" algn="ctr">
              <a:buNone/>
            </a:pPr>
            <a:r>
              <a:rPr lang="sk-SK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minimálna mzda?</a:t>
            </a:r>
          </a:p>
          <a:p>
            <a:pPr marL="0" indent="0" algn="ctr">
              <a:buNone/>
            </a:pPr>
            <a:r>
              <a:rPr lang="sk-SK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tarifný plat?  </a:t>
            </a:r>
          </a:p>
        </p:txBody>
      </p:sp>
    </p:spTree>
    <p:extLst>
      <p:ext uri="{BB962C8B-B14F-4D97-AF65-F5344CB8AC3E}">
        <p14:creationId xmlns:p14="http://schemas.microsoft.com/office/powerpoint/2010/main" val="2783207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Širokouhlá</PresentationFormat>
  <Paragraphs>31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Motív Office</vt:lpstr>
      <vt:lpstr>Pracovné právo </vt:lpstr>
      <vt:lpstr> Pracovné právo  </vt:lpstr>
      <vt:lpstr> Pracovné právo  </vt:lpstr>
      <vt:lpstr>Pracovné právo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Pracovné právo </dc:title>
  <dc:creator>Patrícia Kurtová</dc:creator>
  <cp:lastModifiedBy>Patrícia Kurtová</cp:lastModifiedBy>
  <cp:revision>2</cp:revision>
  <dcterms:created xsi:type="dcterms:W3CDTF">2020-09-07T18:46:59Z</dcterms:created>
  <dcterms:modified xsi:type="dcterms:W3CDTF">2020-09-21T18:17:19Z</dcterms:modified>
</cp:coreProperties>
</file>