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4.5.2021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9140000">
            <a:off x="972997" y="2026629"/>
            <a:ext cx="6102824" cy="7493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/>
              <a:t>REPRODUKČNÝ CYKLUS ŽENY</a:t>
            </a:r>
            <a:endParaRPr lang="sk-SK" sz="3600" b="1" dirty="0"/>
          </a:p>
        </p:txBody>
      </p:sp>
      <p:pic>
        <p:nvPicPr>
          <p:cNvPr id="1026" name="Picture 2" descr="http://www.fertility.sk/doc_images/menstruacny-a-ovarialny-cyklus-main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" y="0"/>
            <a:ext cx="3672408" cy="22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R6EGQNdwQy3rp_AJCv1Ppr3AjsfC5N87IhMQgsqrIkgGwTaQpiM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6" b="54751"/>
          <a:stretch/>
        </p:blipFill>
        <p:spPr bwMode="auto">
          <a:xfrm>
            <a:off x="3275856" y="4437112"/>
            <a:ext cx="5695614" cy="157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5" descr="Nová bitová mapa.bmp"/>
          <p:cNvPicPr>
            <a:picLocks noChangeAspect="1"/>
          </p:cNvPicPr>
          <p:nvPr/>
        </p:nvPicPr>
        <p:blipFill rotWithShape="1">
          <a:blip r:embed="rId2"/>
          <a:srcRect t="9198" b="2816"/>
          <a:stretch/>
        </p:blipFill>
        <p:spPr>
          <a:xfrm>
            <a:off x="971600" y="116632"/>
            <a:ext cx="7162800" cy="48213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9552" y="4924547"/>
            <a:ext cx="259513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OVARIÁLNY</a:t>
            </a:r>
            <a:endParaRPr lang="sk-SK" sz="4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868144" y="4938014"/>
            <a:ext cx="240161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UTERINNÝ</a:t>
            </a:r>
            <a:endParaRPr lang="sk-SK" sz="40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755576" y="5877272"/>
            <a:ext cx="10899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OVARIUM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372200" y="5877272"/>
            <a:ext cx="9728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mtClean="0"/>
              <a:t>UTERUS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87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OVARIÁLNY CYKLUS: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thumbs.dreamstime.com/thumb_1820/182022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7"/>
            <a:ext cx="5184576" cy="3750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3995936" y="2060848"/>
            <a:ext cx="1080120" cy="864096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5220072" y="2708920"/>
            <a:ext cx="864096" cy="50693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228184" y="1700808"/>
            <a:ext cx="216024" cy="108012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6380584" y="1853208"/>
            <a:ext cx="216024" cy="108012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796136" y="3717032"/>
            <a:ext cx="1080120" cy="864096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lu 9"/>
          <p:cNvSpPr/>
          <p:nvPr/>
        </p:nvSpPr>
        <p:spPr>
          <a:xfrm>
            <a:off x="6749008" y="4600651"/>
            <a:ext cx="216024" cy="10801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4932040" y="3318412"/>
            <a:ext cx="936104" cy="75866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oskole.sk/userfiles/image/zaida/biologia/ontogeneticky%20vyvin/pohlavna%20sustava%20zeny_html_m5590a3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4714"/>
            <a:ext cx="4968552" cy="6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20863" t="16401" r="5112" b="8001"/>
          <a:stretch/>
        </p:blipFill>
        <p:spPr>
          <a:xfrm>
            <a:off x="0" y="116632"/>
            <a:ext cx="915035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9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24013" t="16401" r="6688" b="17801"/>
          <a:stretch/>
        </p:blipFill>
        <p:spPr>
          <a:xfrm>
            <a:off x="179511" y="260648"/>
            <a:ext cx="876352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21651" t="51400" r="23225" b="17801"/>
          <a:stretch/>
        </p:blipFill>
        <p:spPr>
          <a:xfrm>
            <a:off x="177598" y="620688"/>
            <a:ext cx="893553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hly">
  <a:themeElements>
    <a:clrScheme name="Uhl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Uhl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hl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</TotalTime>
  <Words>10</Words>
  <Application>Microsoft Office PowerPoint</Application>
  <PresentationFormat>Prezentácia na obrazovke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Uhly</vt:lpstr>
      <vt:lpstr>REPRODUKČNÝ CYKLUS ŽENY</vt:lpstr>
      <vt:lpstr>Prezentácia programu PowerPoint</vt:lpstr>
      <vt:lpstr>OVARIÁLNY CYKLUS: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REPRODUKČNÝ CYKLUS ŽENY</dc:title>
  <dc:creator>Guest</dc:creator>
  <cp:lastModifiedBy>uzivatel</cp:lastModifiedBy>
  <cp:revision>18</cp:revision>
  <dcterms:created xsi:type="dcterms:W3CDTF">2016-05-12T06:05:42Z</dcterms:created>
  <dcterms:modified xsi:type="dcterms:W3CDTF">2021-05-04T05:53:01Z</dcterms:modified>
</cp:coreProperties>
</file>