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ĺžni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Ová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á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vná spojnic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81BA3C-EFB5-4BEB-8EF3-5B080A304203}" type="datetimeFigureOut">
              <a:rPr lang="sk-SK" smtClean="0"/>
              <a:pPr/>
              <a:t>24.03.2023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E7843B-EBEA-4880-AB21-790D50A52F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Rebeka </a:t>
            </a:r>
            <a:r>
              <a:rPr lang="sk-SK" dirty="0" err="1" smtClean="0"/>
              <a:t>orbanová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Alkohol a následky alkoholu v ľudskom tele </a:t>
            </a:r>
            <a:endParaRPr lang="sk-SK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  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Obehová sústava</a:t>
            </a:r>
            <a:endParaRPr lang="sk-SK" dirty="0"/>
          </a:p>
        </p:txBody>
      </p:sp>
      <p:pic>
        <p:nvPicPr>
          <p:cNvPr id="4" name="Obrázok 3" descr="Výsledok vyhľadávania obrázkov pre dopyt obehova sustava človek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780928"/>
            <a:ext cx="221245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Vplyv alkoholu na obehovú sústavu (krv, cievy, srdce)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smtClean="0"/>
              <a:t>KRV A CIEVY </a:t>
            </a:r>
          </a:p>
          <a:p>
            <a:r>
              <a:rPr lang="sk-SK" dirty="0" smtClean="0"/>
              <a:t>Okamžite po vypití alkoholu vstrebáva do krvi</a:t>
            </a:r>
          </a:p>
          <a:p>
            <a:r>
              <a:rPr lang="sk-SK" dirty="0" smtClean="0"/>
              <a:t>Alkohol sa krvným obehom dostáva do všetkých častí tela (telo ho nedokáže rýchlo vylúčiť a pečeň ho nedokáže rýchlo zneškodniť) </a:t>
            </a:r>
          </a:p>
          <a:p>
            <a:r>
              <a:rPr lang="sk-SK" b="1" u="sng" dirty="0" smtClean="0"/>
              <a:t>Prečo je človeku po vypití alkoholu teplo a je červený?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Pretože alkohol rozširuje cievy, ktoré „roznášajú“ teplo </a:t>
            </a:r>
          </a:p>
          <a:p>
            <a:r>
              <a:rPr lang="sk-SK" b="1" u="sng" dirty="0" smtClean="0"/>
              <a:t>Prečo po vypití jedného pohárika takmer cítime vplyv alkoholu?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Pretože sa alkohol dostáva rýchlo do všetkých častí tela(čím je orgán lepšie </a:t>
            </a:r>
            <a:r>
              <a:rPr lang="sk-SK" i="1" dirty="0" err="1" smtClean="0">
                <a:solidFill>
                  <a:schemeClr val="accent1">
                    <a:lumMod val="75000"/>
                  </a:schemeClr>
                </a:solidFill>
              </a:rPr>
              <a:t>pekrvený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, tým ľahšie sa do neho alkohol dostane) </a:t>
            </a:r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obehovú sústavu - srdce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err="1" smtClean="0"/>
              <a:t>Gegsegergr</a:t>
            </a:r>
            <a:r>
              <a:rPr lang="sk-SK" dirty="0" smtClean="0"/>
              <a:t> po vypití alkoholu sa zrýchli tep a často je </a:t>
            </a:r>
            <a:r>
              <a:rPr lang="sk-SK" dirty="0" err="1" smtClean="0"/>
              <a:t>nepravidelnnepravidelný</a:t>
            </a:r>
            <a:endParaRPr lang="sk-SK" dirty="0" smtClean="0"/>
          </a:p>
          <a:p>
            <a:r>
              <a:rPr lang="sk-SK" dirty="0" smtClean="0"/>
              <a:t>                      srdce sa môže zväčšovať</a:t>
            </a:r>
          </a:p>
          <a:p>
            <a:r>
              <a:rPr lang="sk-SK" dirty="0" smtClean="0"/>
              <a:t>                      dlhodobým pitím alkoholu môže dôjsť k</a:t>
            </a:r>
          </a:p>
          <a:p>
            <a:r>
              <a:rPr lang="sk-SK" dirty="0" smtClean="0"/>
              <a:t>                      poškodeniu srdcového svalu (nedokáže sa normálne „sťahovať“, pracovať ako čerpadlo, nedoručí potrebné živiny do všetkých častí tela...)</a:t>
            </a:r>
            <a:endParaRPr lang="sk-SK" dirty="0"/>
          </a:p>
        </p:txBody>
      </p:sp>
      <p:pic>
        <p:nvPicPr>
          <p:cNvPr id="6" name="Zástupný symbol obsahu 3" descr="Výsledok vyhľadávania obrázkov pre dopyt ludske srdce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     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Nervová sústava</a:t>
            </a:r>
            <a:endParaRPr lang="sk-SK" dirty="0"/>
          </a:p>
        </p:txBody>
      </p:sp>
      <p:pic>
        <p:nvPicPr>
          <p:cNvPr id="4" name="Obrázok 3" descr="Výsledok vyhľadávania obrázkov pre dopyt nervova sustav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708920"/>
            <a:ext cx="1543050" cy="343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nervovú sústavu - mozog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u="sng" dirty="0" smtClean="0"/>
              <a:t>Ako sa správajú mladí ľudia pod  </a:t>
            </a:r>
          </a:p>
          <a:p>
            <a:pPr>
              <a:buNone/>
            </a:pPr>
            <a:r>
              <a:rPr lang="sk-SK" b="1" u="sng" dirty="0" smtClean="0"/>
              <a:t>vplyvom alkoholu?</a:t>
            </a:r>
          </a:p>
          <a:p>
            <a:pPr>
              <a:buNone/>
            </a:pP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Robia nebezpečné veci, sú odvážnejší, agresívni </a:t>
            </a:r>
          </a:p>
          <a:p>
            <a:pPr>
              <a:buNone/>
            </a:pPr>
            <a:r>
              <a:rPr lang="sk-SK" b="1" u="sng" dirty="0" smtClean="0"/>
              <a:t>Prečo sa tak správajú? </a:t>
            </a:r>
          </a:p>
          <a:p>
            <a:pPr>
              <a:buNone/>
            </a:pPr>
            <a:r>
              <a:rPr lang="sk-SK" dirty="0" smtClean="0"/>
              <a:t>Alkohol potláča časť mozgu, ktorá nám dáva </a:t>
            </a:r>
            <a:r>
              <a:rPr lang="sk-SK" b="1" dirty="0" smtClean="0"/>
              <a:t>signál o nebezpečenstve </a:t>
            </a:r>
            <a:r>
              <a:rPr lang="sk-SK" dirty="0" smtClean="0"/>
              <a:t>(narušuje rozhodovanie a sebaovládanie, kontrolu túžob) </a:t>
            </a:r>
          </a:p>
          <a:p>
            <a:pPr>
              <a:buNone/>
            </a:pPr>
            <a:r>
              <a:rPr lang="sk-SK" dirty="0" smtClean="0"/>
              <a:t>Alkohol </a:t>
            </a:r>
            <a:r>
              <a:rPr lang="sk-SK" b="1" dirty="0" smtClean="0"/>
              <a:t>spomaľuje</a:t>
            </a:r>
            <a:r>
              <a:rPr lang="sk-SK" dirty="0" smtClean="0"/>
              <a:t> roznášanie informácií v mozgu.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6" name="Zástupný symbol obsahu 3" descr="Výsledok vyhľadávania obrázkov pre dopyt mozo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124744"/>
            <a:ext cx="2088232" cy="158417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6" descr="Výsledok vyhľadávania obrázkov pre dopyt mozog cloveka pod vplyvom alkoholu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84784"/>
            <a:ext cx="824440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nervovú sústavu - mozog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Zvýšené množstvo alkoholu môže </a:t>
            </a:r>
            <a:r>
              <a:rPr lang="sk-SK" b="1" dirty="0" smtClean="0"/>
              <a:t>„vypnúť“ dôležité reflexné centrá </a:t>
            </a:r>
            <a:r>
              <a:rPr lang="sk-SK" dirty="0" smtClean="0"/>
              <a:t>zodpovedné za dýchanie, kašeľ, kýchanie, grganie a mimovoľné reakcie, telesnú teplotu </a:t>
            </a:r>
          </a:p>
          <a:p>
            <a:r>
              <a:rPr lang="sk-SK" b="1" u="sng" dirty="0" smtClean="0"/>
              <a:t>K čomu môže dôjsť pri „vypnutí“ reflexných centier mozgu?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Napríklad pri zvracaní vdýchneme zvratky a zadusíme sa, zníženie telesnej teploty a ospalosť môže spôsobiť, že v zime vonku zaspíme...</a:t>
            </a:r>
          </a:p>
          <a:p>
            <a:r>
              <a:rPr lang="sk-SK" dirty="0" smtClean="0"/>
              <a:t>Alkohol ovplyvňuje časť mozgu zodpovedné za pamäť</a:t>
            </a:r>
            <a:endParaRPr lang="sk-SK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nervovú sústavu -mozoček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Alkohol po vypití ovplyvňuje činnosť mozočka: </a:t>
            </a:r>
          </a:p>
          <a:p>
            <a:r>
              <a:rPr lang="sk-SK" b="1" u="sng" dirty="0" smtClean="0"/>
              <a:t>Ako sa pohybuje človek pod vplyvom alkoholu?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Stráca rovnováhu, nechodí priamo</a:t>
            </a:r>
          </a:p>
          <a:p>
            <a:r>
              <a:rPr lang="sk-SK" b="1" u="sng" dirty="0" smtClean="0"/>
              <a:t>Ako rozpráva človek pod vplyvom alkoholu?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Zle artikuluje, nezrozumiteľne hovorí</a:t>
            </a:r>
          </a:p>
          <a:p>
            <a:endParaRPr lang="sk-SK" dirty="0"/>
          </a:p>
        </p:txBody>
      </p:sp>
      <p:pic>
        <p:nvPicPr>
          <p:cNvPr id="4" name="Obrázok 3" descr="Výsledok vyhľadávania obrázkov pre dopyt mozoce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437112"/>
            <a:ext cx="2016224" cy="224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Vylučovacia sústava </a:t>
            </a:r>
            <a:endParaRPr lang="sk-SK" dirty="0"/>
          </a:p>
        </p:txBody>
      </p:sp>
      <p:pic>
        <p:nvPicPr>
          <p:cNvPr id="4" name="Obrázok 3" descr="Výsledok vyhľadávania obrázkov pre dopyt vylucovacia sustav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708920"/>
            <a:ext cx="41529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Vplyv alkoholu na vylučovaciu sústavu - obličky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Vypitie alkoholu podporuje vylučovanie vody </a:t>
            </a:r>
          </a:p>
          <a:p>
            <a:r>
              <a:rPr lang="sk-SK" b="1" u="sng" dirty="0" smtClean="0"/>
              <a:t>Aký vplyv na organizmus má nedostatok vody?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Stála hladina vody je v tele nevyhnutná pre všetky procesy organizmu </a:t>
            </a:r>
          </a:p>
          <a:p>
            <a:r>
              <a:rPr lang="sk-SK" b="1" dirty="0" smtClean="0"/>
              <a:t>KOŽA</a:t>
            </a:r>
          </a:p>
          <a:p>
            <a:r>
              <a:rPr lang="sk-SK" dirty="0" smtClean="0"/>
              <a:t>Alkohol rozširuje cievy, čo má za následok červenú tvár</a:t>
            </a:r>
          </a:p>
          <a:p>
            <a:r>
              <a:rPr lang="sk-SK" dirty="0" smtClean="0"/>
              <a:t>Alkohol dehydruje aj kožu</a:t>
            </a:r>
          </a:p>
          <a:p>
            <a:r>
              <a:rPr lang="sk-SK" b="1" u="sng" dirty="0" smtClean="0"/>
              <a:t>Aký vplyv na kožu má nedostatok vody?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Ovisnutá, zvráskavená koža </a:t>
            </a:r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Obrázok 3" descr="Výsledok vyhľadávania obrázkov pre dopyt oblick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085184"/>
            <a:ext cx="21209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Rozmnožovacia sústava</a:t>
            </a:r>
            <a:endParaRPr lang="sk-SK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to alkohol?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Je chemická látka</a:t>
            </a:r>
          </a:p>
          <a:p>
            <a:r>
              <a:rPr lang="sk-SK" dirty="0" smtClean="0"/>
              <a:t>Človek ho neprijíma „čistý“, ale ako alkoholický nápoj</a:t>
            </a:r>
          </a:p>
          <a:p>
            <a:r>
              <a:rPr lang="sk-SK" dirty="0" smtClean="0"/>
              <a:t>V tele sa rozkladá na vodu a oxid uhličitý, ale </a:t>
            </a:r>
            <a:r>
              <a:rPr lang="sk-SK" b="1" dirty="0" smtClean="0"/>
              <a:t>nie</a:t>
            </a:r>
            <a:r>
              <a:rPr lang="sk-SK" dirty="0" smtClean="0"/>
              <a:t> </a:t>
            </a:r>
            <a:r>
              <a:rPr lang="sk-SK" b="1" dirty="0" smtClean="0"/>
              <a:t>okamžite, až v pečeni </a:t>
            </a:r>
          </a:p>
          <a:p>
            <a:r>
              <a:rPr lang="sk-SK" dirty="0" smtClean="0"/>
              <a:t>V nezmenenej forme sa malá časť vylučuje obličkami (močom), dýchacou sústavou (dychom) a pokožkou (potom) </a:t>
            </a:r>
          </a:p>
          <a:p>
            <a:r>
              <a:rPr lang="sk-SK" b="1" dirty="0" smtClean="0"/>
              <a:t>„odbúravanie“ alkoholu sa nedá urýchliť </a:t>
            </a:r>
          </a:p>
          <a:p>
            <a:r>
              <a:rPr lang="sk-SK" dirty="0" smtClean="0"/>
              <a:t>má vysoký obsah kalórií </a:t>
            </a:r>
          </a:p>
          <a:p>
            <a:r>
              <a:rPr lang="sk-SK" dirty="0" smtClean="0"/>
              <a:t>Neobsahuje živiny</a:t>
            </a:r>
          </a:p>
          <a:p>
            <a:r>
              <a:rPr lang="sk-SK" dirty="0" smtClean="0"/>
              <a:t>Poskytuje málo energie</a:t>
            </a:r>
            <a:endParaRPr lang="sk-S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rozmnožovaciu sústavu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Vypitie alkoholu môže vyvolať zvýšenú sexuálnu túžbu</a:t>
            </a:r>
          </a:p>
          <a:p>
            <a:r>
              <a:rPr lang="sk-SK" dirty="0" smtClean="0"/>
              <a:t>Sexuálna výkonnosť klesá pri dlhodobom užívaní</a:t>
            </a:r>
          </a:p>
          <a:p>
            <a:r>
              <a:rPr lang="sk-SK" b="1" u="sng" dirty="0" smtClean="0"/>
              <a:t>Aký následok môže mať sexuálny styk pod vplyvom alkoholu?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Za normálnych okolností by nedošlo k pohlavnému styku, mohlo dôjsť k nechránenému styku s málo známou osobou...</a:t>
            </a:r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celý organizmus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Dlhodobé pitie alkoholu vplýva na všetky orgány, spôsobuje:</a:t>
            </a:r>
          </a:p>
          <a:p>
            <a:r>
              <a:rPr lang="sk-SK" dirty="0" smtClean="0"/>
              <a:t>Rakovinové ochorenia</a:t>
            </a:r>
          </a:p>
          <a:p>
            <a:r>
              <a:rPr lang="sk-SK" dirty="0" smtClean="0"/>
              <a:t>Zápaly</a:t>
            </a:r>
          </a:p>
          <a:p>
            <a:r>
              <a:rPr lang="sk-SK" dirty="0" smtClean="0"/>
              <a:t>Infekcie</a:t>
            </a:r>
          </a:p>
          <a:p>
            <a:r>
              <a:rPr lang="sk-SK" dirty="0" smtClean="0"/>
              <a:t>Psychické poruchy</a:t>
            </a:r>
          </a:p>
          <a:p>
            <a:r>
              <a:rPr lang="sk-SK" dirty="0" smtClean="0"/>
              <a:t>A rôzne poškodenia orgánov 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ženu a muža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Telo ženy obsahuje menej vody, preto sa alkohol „rozpustí“ v menšom objeme</a:t>
            </a:r>
          </a:p>
          <a:p>
            <a:r>
              <a:rPr lang="sk-SK" b="1" u="sng" dirty="0" smtClean="0"/>
              <a:t>Má to vplyv na hladinu alkoholu krvi?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Ak ženy vypijú rovnaké množstvo alkoholu ako muži, koncentrácia alkoholu v krvi je u nich vyššia</a:t>
            </a:r>
          </a:p>
          <a:p>
            <a:r>
              <a:rPr lang="sk-SK" dirty="0" smtClean="0"/>
              <a:t>Alkohol je rozkladaný enzýmom (</a:t>
            </a:r>
            <a:r>
              <a:rPr lang="sk-SK" dirty="0" err="1" smtClean="0"/>
              <a:t>alkoholdehydrogenáza</a:t>
            </a:r>
            <a:r>
              <a:rPr lang="sk-SK" dirty="0" smtClean="0"/>
              <a:t>). Ženy majú tohto enzýmu menej ako muži.  </a:t>
            </a:r>
          </a:p>
          <a:p>
            <a:r>
              <a:rPr lang="sk-SK" b="1" u="sng" dirty="0" smtClean="0"/>
              <a:t>Má to vplyv na hladinu alkoholu v krvi?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Cez stenu žalúdka sa do krvi vstrebáva viac alkoholu, ženy sa rýchlejšie opijú</a:t>
            </a:r>
          </a:p>
          <a:p>
            <a:r>
              <a:rPr lang="sk-SK" dirty="0" smtClean="0"/>
              <a:t>Antikoncepčné tabletky spomaľujú vylučovanie alkoholu z organizmu</a:t>
            </a:r>
          </a:p>
          <a:p>
            <a:r>
              <a:rPr lang="sk-SK" dirty="0" smtClean="0"/>
              <a:t>Ženy majú primerane k svojmu telesnému objemu menšiu pečeň</a:t>
            </a:r>
            <a:endParaRPr lang="sk-SK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Zdravie a jeho poruchy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Zdravý životný štýl</a:t>
            </a:r>
            <a:endParaRPr lang="sk-SK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pohybovú aktivitu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smtClean="0"/>
              <a:t>Dôvodom vykonávania pohybovej aktivity môže byť </a:t>
            </a:r>
            <a:r>
              <a:rPr lang="sk-SK" b="1" dirty="0" smtClean="0"/>
              <a:t>stanovenie si konkrétneho cieľa </a:t>
            </a:r>
            <a:r>
              <a:rPr lang="sk-SK" dirty="0" smtClean="0"/>
              <a:t>(napr. znížiť telesnú hmotnosť, budovať svalovú hmotu, rozvíjať telesnú zdatnosť). 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Alkohol môže byť jednou z príčin, prečo svoj cieľ cvičenia nevieme dosiahnuť.</a:t>
            </a:r>
          </a:p>
          <a:p>
            <a:r>
              <a:rPr lang="sk-SK" dirty="0" smtClean="0"/>
              <a:t>Alkohol ovplyvňuje </a:t>
            </a:r>
            <a:r>
              <a:rPr lang="sk-SK" b="1" dirty="0" smtClean="0"/>
              <a:t>stravovacie návyky</a:t>
            </a:r>
            <a:r>
              <a:rPr lang="sk-SK" dirty="0" smtClean="0"/>
              <a:t>, pri konzumácii alkoholu často prijímame zvýšené množstvo nezdravých jedál s vysokým obsahom tuku (mastné jedlá, </a:t>
            </a:r>
            <a:r>
              <a:rPr lang="sk-SK" dirty="0" err="1" smtClean="0"/>
              <a:t>chipsy</a:t>
            </a:r>
            <a:r>
              <a:rPr lang="sk-SK" dirty="0" smtClean="0"/>
              <a:t>...)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Po konzumácii alkoholu sa na druhý deň necítite dobre a zväčša vynechávate raňajky, obed a telo si chýbajúcu energiu dopĺňa aj zo svalov.</a:t>
            </a:r>
          </a:p>
          <a:p>
            <a:r>
              <a:rPr lang="sk-SK" dirty="0" smtClean="0"/>
              <a:t>Konzumácia alkoholu znižuje schopnosť tela budovať svalovú hmotu.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Brzdí nárast svalov. Dokázateľne znižuje syntézu bielkovín až o 20%. Dôvodom je dehydratácia svalových buniek.</a:t>
            </a:r>
          </a:p>
          <a:p>
            <a:r>
              <a:rPr lang="sk-SK" dirty="0" smtClean="0"/>
              <a:t>Alkohol blokuje vstrebávanie živín, dôležitých pre prácu svalov i relaxáciu (</a:t>
            </a:r>
            <a:r>
              <a:rPr lang="sk-SK" dirty="0" err="1" smtClean="0"/>
              <a:t>Ca</a:t>
            </a:r>
            <a:r>
              <a:rPr lang="sk-SK" dirty="0" smtClean="0"/>
              <a:t>, P, Mg, </a:t>
            </a:r>
            <a:r>
              <a:rPr lang="sk-SK" dirty="0" err="1" smtClean="0"/>
              <a:t>Fe</a:t>
            </a:r>
            <a:r>
              <a:rPr lang="sk-SK" dirty="0" smtClean="0"/>
              <a:t>, K)</a:t>
            </a:r>
            <a:endParaRPr lang="sk-SK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pohybovú aktivitu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Znižuje silu</a:t>
            </a:r>
          </a:p>
          <a:p>
            <a:r>
              <a:rPr lang="sk-SK" dirty="0" smtClean="0"/>
              <a:t>Oslabuje reakčný čas</a:t>
            </a:r>
          </a:p>
          <a:p>
            <a:r>
              <a:rPr lang="sk-SK" dirty="0" smtClean="0"/>
              <a:t>Znižuje výdrž</a:t>
            </a:r>
          </a:p>
          <a:p>
            <a:r>
              <a:rPr lang="sk-SK" dirty="0" smtClean="0"/>
              <a:t>Narušuje rovnováhu a koordináciu očí a rúk</a:t>
            </a:r>
          </a:p>
          <a:p>
            <a:r>
              <a:rPr lang="sk-SK" dirty="0" smtClean="0"/>
              <a:t>Spôsobuje únavu (rozklad alkoholu výrazne ovplyvňuje funkciu pečene, čím sa spotrebúva veľké množstvo energie)</a:t>
            </a:r>
          </a:p>
          <a:p>
            <a:r>
              <a:rPr lang="sk-SK" dirty="0" smtClean="0"/>
              <a:t>Ovplyvňuje termoreguláciu ľudského tela</a:t>
            </a:r>
          </a:p>
          <a:p>
            <a:r>
              <a:rPr lang="sk-SK" dirty="0" smtClean="0"/>
              <a:t>Oslabuje vôľu a znižuje motiváciu k cvičeniu</a:t>
            </a:r>
          </a:p>
          <a:p>
            <a:endParaRPr lang="sk-SK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Zaujímavosti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Chemici tvrdia</a:t>
            </a:r>
            <a:r>
              <a:rPr lang="sk-SK" dirty="0" smtClean="0"/>
              <a:t>: </a:t>
            </a:r>
            <a:r>
              <a:rPr lang="sk-SK" b="1" dirty="0" smtClean="0"/>
              <a:t>ALKOHOL JE DOBRÉ ROZPÚŠŤADLO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My dodávame</a:t>
            </a:r>
            <a:r>
              <a:rPr lang="sk-SK" dirty="0" smtClean="0"/>
              <a:t>: </a:t>
            </a:r>
            <a:r>
              <a:rPr lang="sk-SK" b="1" dirty="0" smtClean="0"/>
              <a:t>ÁNO, ALKOHOL ROZPUSTÍ: </a:t>
            </a:r>
            <a:r>
              <a:rPr lang="sk-SK" b="1" i="1" u="sng" dirty="0" smtClean="0">
                <a:solidFill>
                  <a:schemeClr val="accent1">
                    <a:lumMod val="75000"/>
                  </a:schemeClr>
                </a:solidFill>
              </a:rPr>
              <a:t>RODINU, PRIATEĽSTVO, ZDRAVIE,PRACOVNÉ VZŤAHY </a:t>
            </a:r>
            <a:endParaRPr lang="sk-SK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Obrázok 3" descr="Výsledok vyhľadávania obrázkov pre dopyt alkoho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676456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4" name="Usmiata tvár 3"/>
          <p:cNvSpPr/>
          <p:nvPr/>
        </p:nvSpPr>
        <p:spPr>
          <a:xfrm>
            <a:off x="7524328" y="1052736"/>
            <a:ext cx="936104" cy="10081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 descr="Súvisiaci obrázo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08920"/>
            <a:ext cx="6552728" cy="382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                 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Tráviaca sústava</a:t>
            </a:r>
            <a:endParaRPr lang="sk-SK" dirty="0"/>
          </a:p>
        </p:txBody>
      </p:sp>
      <p:pic>
        <p:nvPicPr>
          <p:cNvPr id="6" name="Obrázok 5" descr="Výsledok vyhľadávania obrázkov pre dopyt tráviaca sústava človek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76872"/>
            <a:ext cx="3621782" cy="390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orgány tráviacej sústavy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 tráviacej rúre sa alkohol: - </a:t>
            </a:r>
            <a:r>
              <a:rPr lang="sk-SK" b="1" dirty="0" smtClean="0"/>
              <a:t>vstrebáva</a:t>
            </a:r>
            <a:r>
              <a:rPr lang="sk-SK" dirty="0" smtClean="0"/>
              <a:t>: prechádza cez stenu tráviacej rúry do krvi a ňou </a:t>
            </a:r>
            <a:r>
              <a:rPr lang="sk-SK" b="1" dirty="0" smtClean="0"/>
              <a:t>do všetkých častí tela </a:t>
            </a:r>
          </a:p>
          <a:p>
            <a:r>
              <a:rPr lang="sk-SK" dirty="0" smtClean="0"/>
              <a:t>                                                 - nerozkladá sa na menšie zložky pomocou enzýmov (ako ostatné zložky potravy)</a:t>
            </a:r>
          </a:p>
          <a:p>
            <a:r>
              <a:rPr lang="sk-SK" dirty="0" smtClean="0"/>
              <a:t>                                                   - </a:t>
            </a:r>
            <a:r>
              <a:rPr lang="sk-SK" b="1" dirty="0" smtClean="0"/>
              <a:t>rozkladá</a:t>
            </a:r>
            <a:r>
              <a:rPr lang="sk-SK" dirty="0" smtClean="0"/>
              <a:t> sa (odbúrava) v pečeni na oxid uhličitý a vodu 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alkoholu na orgány tráviacej sústavy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u="sng" dirty="0" smtClean="0"/>
              <a:t>Čo myslíte, ktorý orgán je najviac ovplyvnený nadmerným pitím alkoholu?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Pečeň, mozog     v pečeni sa alkohol zneškodňuje – rozkladá na vodu a oxid uhličitý      mozog- nervová sústava </a:t>
            </a:r>
          </a:p>
          <a:p>
            <a:r>
              <a:rPr lang="sk-SK" b="1" u="sng" dirty="0" smtClean="0"/>
              <a:t>Ovplyvňuje alkohol aj iné orgány?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Z tráviacej sústavy sa alkohol jednoducho a rýchlo vstrebáva do krvi a krvným obehom sa dostáva do všetkých orgánov tela</a:t>
            </a:r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4016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Vplyv alkoholu na orgány tráviacej sústavy – ústna dutina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01752" y="1628800"/>
            <a:ext cx="8503920" cy="4470248"/>
          </a:xfrm>
        </p:spPr>
        <p:txBody>
          <a:bodyPr/>
          <a:lstStyle/>
          <a:p>
            <a:r>
              <a:rPr lang="sk-SK" b="1" u="sng" dirty="0" smtClean="0"/>
              <a:t>Prečo po vypití jedného pohárika takmer okamžite cítime vplyv alkoholu?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Určité malé množstvo alkoholu sa vstrebáva už v ústnej dutine, alkohol tvoria malé molekuly, preto sa dobre a rýchlo vstrebáva</a:t>
            </a:r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Vplyv alkoholu na orgány tráviacej sústavy - žalúdok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Alkohol po vypití prechádza rýchlo do žalúdka</a:t>
            </a:r>
          </a:p>
          <a:p>
            <a:r>
              <a:rPr lang="sk-SK" dirty="0" smtClean="0"/>
              <a:t>Alkohol sa tu </a:t>
            </a:r>
            <a:r>
              <a:rPr lang="sk-SK" b="1" dirty="0" smtClean="0"/>
              <a:t>veľmi dobre a rýchlo vstrebáva (20%)</a:t>
            </a:r>
          </a:p>
          <a:p>
            <a:r>
              <a:rPr lang="sk-SK" dirty="0" smtClean="0"/>
              <a:t>Alkohol sa vstrebáva zo žalúdka do krvného obehu bezo zmien</a:t>
            </a:r>
          </a:p>
          <a:p>
            <a:r>
              <a:rPr lang="sk-SK" dirty="0" smtClean="0"/>
              <a:t>Spôsobuje vylučovanie tráviacich štiav, čím dráždi sliznicu žalúdka </a:t>
            </a:r>
          </a:p>
          <a:p>
            <a:r>
              <a:rPr lang="sk-SK" b="1" u="sng" dirty="0" smtClean="0"/>
              <a:t>Prečo ľudia po vypití alkoholu cítia väčšiu potrebu jesť?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Alkohol vyvoláva pocit hladu, pretože spôsobuje vylučovanie tráviacich štiav v žalúdku </a:t>
            </a:r>
          </a:p>
          <a:p>
            <a:r>
              <a:rPr lang="sk-SK" b="1" u="sng" dirty="0" smtClean="0"/>
              <a:t>Ako dlhodobé nadmerné pitie alkoholu vplýva na žalúdok?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Alkohol núti žalúdok vylučovať tráviace šťavy, čím stále dráždi jeho sliznicu. Neustále dráždenie môže vyvolať prudký zápal sliznice žalúdka (gastritídu) </a:t>
            </a:r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Vplyv alkoholu na orgány tráviacej sústavy - pečeň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Rozkladá – </a:t>
            </a:r>
            <a:r>
              <a:rPr lang="sk-SK" b="1" dirty="0" err="1" smtClean="0"/>
              <a:t>detoxikuje</a:t>
            </a:r>
            <a:r>
              <a:rPr lang="sk-SK" dirty="0" smtClean="0"/>
              <a:t> alkohol na oxid uhličitý a vodu </a:t>
            </a:r>
          </a:p>
          <a:p>
            <a:r>
              <a:rPr lang="sk-SK" dirty="0" smtClean="0"/>
              <a:t>Alkohol pôsobí ako jed, preto ho pečeň „odbúrava“ </a:t>
            </a:r>
            <a:r>
              <a:rPr lang="sk-SK" b="1" dirty="0" smtClean="0"/>
              <a:t>prednostne</a:t>
            </a:r>
            <a:r>
              <a:rPr lang="sk-SK" dirty="0" smtClean="0"/>
              <a:t>, tým potláča ostatnú činnosť pečene ( narúša tvorbu protilátok, proces zrážania krvi, premenu látok z potravy ...) </a:t>
            </a:r>
          </a:p>
          <a:p>
            <a:r>
              <a:rPr lang="sk-SK" b="1" u="sng" dirty="0" smtClean="0"/>
              <a:t>Čo myslíte, ako sa prejavuje časté užívanie alkoholu na pečeni?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Ak musí pečeň rozkladať alkohol často, poškodzuje sa tkanivo pečene – zväčšuje sa, ukladá sa do nej tuk, nahrádza sa väzivom </a:t>
            </a:r>
          </a:p>
          <a:p>
            <a:r>
              <a:rPr lang="sk-SK" b="1" u="sng" dirty="0" smtClean="0"/>
              <a:t>Myslíte si, že sa tkanivo alkoholom poškodenej pečene obnoví? 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Nie, tento proces je NEZVRATNÝ  </a:t>
            </a:r>
          </a:p>
        </p:txBody>
      </p:sp>
      <p:pic>
        <p:nvPicPr>
          <p:cNvPr id="4" name="Obrázok 3" descr="Výsledok vyhľadávania obrázkov pre dopyt mozog pod vplyvom alkoholu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20" y="2048852"/>
            <a:ext cx="802838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Vplyv alkoholu na orgány tráviacej sústavy – podžalúdková žľaza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Pri pravidelnom užívaní alkoholu sa znižuje tvorba inzulínu (ktorý produkuje podžalúdková žľaza)</a:t>
            </a:r>
          </a:p>
          <a:p>
            <a:r>
              <a:rPr lang="sk-SK" b="1" u="sng" dirty="0" smtClean="0"/>
              <a:t>Čo sa stane v tele človeka, ak má nedostatok inzulínu?</a:t>
            </a:r>
          </a:p>
          <a:p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Nedostatok inzulínu spôsobuje cukrovku( cukor zostáva v krvi a neprechádza do buniek) </a:t>
            </a:r>
          </a:p>
          <a:p>
            <a:r>
              <a:rPr lang="sk-SK" b="1" dirty="0" smtClean="0"/>
              <a:t>SLIZNICA TRÁVIACEJ RÚRY </a:t>
            </a:r>
          </a:p>
          <a:p>
            <a:r>
              <a:rPr lang="sk-SK" dirty="0" smtClean="0"/>
              <a:t>Celá je poškodená – potrava sa nedostatočne spracúva (nedostatok živín, nechutenstvo, hnačky, zápchy, vredy...)</a:t>
            </a:r>
            <a:endParaRPr lang="sk-SK" dirty="0"/>
          </a:p>
        </p:txBody>
      </p:sp>
      <p:pic>
        <p:nvPicPr>
          <p:cNvPr id="6" name="Obrázok 5" descr="Výsledok vyhľadávania obrázkov pre dopyt podzaludkova zlaz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717032"/>
            <a:ext cx="21602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bčiansky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403</TotalTime>
  <Words>1302</Words>
  <Application>Microsoft Office PowerPoint</Application>
  <PresentationFormat>Prezentácia na obrazovke (4:3)</PresentationFormat>
  <Paragraphs>138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1" baseType="lpstr">
      <vt:lpstr>Georgia</vt:lpstr>
      <vt:lpstr>Wingdings</vt:lpstr>
      <vt:lpstr>Wingdings 2</vt:lpstr>
      <vt:lpstr>Občiansky</vt:lpstr>
      <vt:lpstr>Alkohol a následky alkoholu v ľudskom tele </vt:lpstr>
      <vt:lpstr>Čo je to alkohol? </vt:lpstr>
      <vt:lpstr>Tráviaca sústava</vt:lpstr>
      <vt:lpstr>Vplyv alkoholu na orgány tráviacej sústavy</vt:lpstr>
      <vt:lpstr>Vplyv alkoholu na orgány tráviacej sústavy</vt:lpstr>
      <vt:lpstr>Vplyv alkoholu na orgány tráviacej sústavy – ústna dutina</vt:lpstr>
      <vt:lpstr>Vplyv alkoholu na orgány tráviacej sústavy - žalúdok</vt:lpstr>
      <vt:lpstr>Vplyv alkoholu na orgány tráviacej sústavy - pečeň</vt:lpstr>
      <vt:lpstr>Vplyv alkoholu na orgány tráviacej sústavy – podžalúdková žľaza</vt:lpstr>
      <vt:lpstr>Obehová sústava</vt:lpstr>
      <vt:lpstr>Vplyv alkoholu na obehovú sústavu (krv, cievy, srdce)</vt:lpstr>
      <vt:lpstr>Vplyv alkoholu na obehovú sústavu - srdce</vt:lpstr>
      <vt:lpstr>Nervová sústava</vt:lpstr>
      <vt:lpstr>Vplyv alkoholu na nervovú sústavu - mozog</vt:lpstr>
      <vt:lpstr>Vplyv alkoholu na nervovú sústavu - mozog</vt:lpstr>
      <vt:lpstr>Vplyv alkoholu na nervovú sústavu -mozoček</vt:lpstr>
      <vt:lpstr>Vylučovacia sústava </vt:lpstr>
      <vt:lpstr>Vplyv alkoholu na vylučovaciu sústavu - obličky</vt:lpstr>
      <vt:lpstr>Rozmnožovacia sústava</vt:lpstr>
      <vt:lpstr>Vplyv alkoholu na rozmnožovaciu sústavu</vt:lpstr>
      <vt:lpstr>Vplyv alkoholu na celý organizmus</vt:lpstr>
      <vt:lpstr>Vplyv alkoholu na ženu a muža</vt:lpstr>
      <vt:lpstr>Zdravý životný štýl</vt:lpstr>
      <vt:lpstr>Vplyv alkoholu na pohybovú aktivitu</vt:lpstr>
      <vt:lpstr>Vplyv alkoholu na pohybovú aktivitu</vt:lpstr>
      <vt:lpstr>Zaujímavosti </vt:lpstr>
      <vt:lpstr>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Alkohol a následky alkoholu v ľudskom tele</dc:title>
  <dc:creator>Ja</dc:creator>
  <cp:lastModifiedBy>student</cp:lastModifiedBy>
  <cp:revision>42</cp:revision>
  <dcterms:created xsi:type="dcterms:W3CDTF">2017-03-05T16:28:22Z</dcterms:created>
  <dcterms:modified xsi:type="dcterms:W3CDTF">2023-03-24T07:44:42Z</dcterms:modified>
</cp:coreProperties>
</file>