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luckova" initials="P" lastIdx="6" clrIdx="0"/>
  <p:cmAuthor id="1" name="Petra Vojtěšková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9604E-E627-45F8-A99E-80F0EF2C423E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37F2D3EC-D649-4FEA-9D44-8E5E615E20DB}">
      <dgm:prSet phldrT="[Text]" custT="1"/>
      <dgm:spPr/>
      <dgm:t>
        <a:bodyPr/>
        <a:lstStyle/>
        <a:p>
          <a:r>
            <a:rPr lang="cs-CZ" sz="2400" b="1" dirty="0" smtClean="0">
              <a:latin typeface="Arial" pitchFamily="34" charset="0"/>
              <a:cs typeface="Arial" pitchFamily="34" charset="0"/>
            </a:rPr>
            <a:t>MOLEKULA</a:t>
          </a:r>
          <a:endParaRPr lang="cs-CZ" sz="2400" b="1" dirty="0">
            <a:latin typeface="Arial" pitchFamily="34" charset="0"/>
            <a:cs typeface="Arial" pitchFamily="34" charset="0"/>
          </a:endParaRPr>
        </a:p>
      </dgm:t>
    </dgm:pt>
    <dgm:pt modelId="{B0881714-C546-46CD-97AD-79DCC44D7BB1}" type="parTrans" cxnId="{693829A4-1C45-46E9-9604-4B8528E0C498}">
      <dgm:prSet/>
      <dgm:spPr/>
      <dgm:t>
        <a:bodyPr/>
        <a:lstStyle/>
        <a:p>
          <a:endParaRPr lang="cs-CZ"/>
        </a:p>
      </dgm:t>
    </dgm:pt>
    <dgm:pt modelId="{EC28920D-EB46-43EE-A650-C0738F4594A9}" type="sibTrans" cxnId="{693829A4-1C45-46E9-9604-4B8528E0C498}">
      <dgm:prSet/>
      <dgm:spPr/>
      <dgm:t>
        <a:bodyPr/>
        <a:lstStyle/>
        <a:p>
          <a:endParaRPr lang="cs-CZ"/>
        </a:p>
      </dgm:t>
    </dgm:pt>
    <dgm:pt modelId="{4082455B-0973-48C9-8124-20412AF55D60}">
      <dgm:prSet phldrT="[Text]" custT="1"/>
      <dgm:spPr/>
      <dgm:t>
        <a:bodyPr/>
        <a:lstStyle/>
        <a:p>
          <a:r>
            <a:rPr lang="cs-CZ" sz="2400" b="1" dirty="0" smtClean="0">
              <a:latin typeface="Arial" pitchFamily="34" charset="0"/>
              <a:cs typeface="Arial" pitchFamily="34" charset="0"/>
            </a:rPr>
            <a:t>Z ATOMŮ JEDNOHO PRVKU</a:t>
          </a:r>
          <a:endParaRPr lang="cs-CZ" sz="2400" b="1" dirty="0">
            <a:latin typeface="Arial" pitchFamily="34" charset="0"/>
            <a:cs typeface="Arial" pitchFamily="34" charset="0"/>
          </a:endParaRPr>
        </a:p>
      </dgm:t>
    </dgm:pt>
    <dgm:pt modelId="{AB741494-91E8-4D06-9109-E142C0167C96}" type="parTrans" cxnId="{23434FAE-82C7-4E99-BCAB-BA851B9B3E60}">
      <dgm:prSet/>
      <dgm:spPr/>
      <dgm:t>
        <a:bodyPr/>
        <a:lstStyle/>
        <a:p>
          <a:endParaRPr lang="cs-CZ"/>
        </a:p>
      </dgm:t>
    </dgm:pt>
    <dgm:pt modelId="{A157257A-7368-4B8C-9217-1851614041AC}" type="sibTrans" cxnId="{23434FAE-82C7-4E99-BCAB-BA851B9B3E60}">
      <dgm:prSet/>
      <dgm:spPr/>
      <dgm:t>
        <a:bodyPr/>
        <a:lstStyle/>
        <a:p>
          <a:endParaRPr lang="cs-CZ"/>
        </a:p>
      </dgm:t>
    </dgm:pt>
    <dgm:pt modelId="{BAB95FFC-7D3F-45BA-94E4-655A6F277D3A}">
      <dgm:prSet phldrT="[Text]" custT="1"/>
      <dgm:spPr/>
      <dgm:t>
        <a:bodyPr/>
        <a:lstStyle/>
        <a:p>
          <a:r>
            <a:rPr lang="cs-CZ" sz="2400" b="1" dirty="0" smtClean="0">
              <a:latin typeface="Arial" pitchFamily="34" charset="0"/>
              <a:cs typeface="Arial" pitchFamily="34" charset="0"/>
            </a:rPr>
            <a:t>DVOUATOMOVÉ MOLEKULY</a:t>
          </a:r>
        </a:p>
        <a:p>
          <a:r>
            <a:rPr lang="cs-CZ" sz="2400" b="1" dirty="0" smtClean="0">
              <a:latin typeface="Arial" pitchFamily="34" charset="0"/>
              <a:cs typeface="Arial" pitchFamily="34" charset="0"/>
            </a:rPr>
            <a:t>(např. H</a:t>
          </a:r>
          <a:r>
            <a:rPr lang="cs-CZ" sz="2400" baseline="-25000" dirty="0" smtClean="0">
              <a:latin typeface="Arial" pitchFamily="34" charset="0"/>
              <a:cs typeface="Arial" pitchFamily="34" charset="0"/>
            </a:rPr>
            <a:t>2</a:t>
          </a:r>
          <a:r>
            <a:rPr lang="cs-CZ" sz="2400" b="1" dirty="0" smtClean="0">
              <a:latin typeface="Arial" pitchFamily="34" charset="0"/>
              <a:cs typeface="Arial" pitchFamily="34" charset="0"/>
            </a:rPr>
            <a:t>,O</a:t>
          </a:r>
          <a:r>
            <a:rPr lang="cs-CZ" sz="2400" baseline="-25000" dirty="0" smtClean="0">
              <a:latin typeface="Arial" pitchFamily="34" charset="0"/>
              <a:cs typeface="Arial" pitchFamily="34" charset="0"/>
            </a:rPr>
            <a:t>2</a:t>
          </a:r>
          <a:r>
            <a:rPr lang="cs-CZ" sz="2400" b="1" dirty="0" smtClean="0">
              <a:latin typeface="Arial" pitchFamily="34" charset="0"/>
              <a:cs typeface="Arial" pitchFamily="34" charset="0"/>
            </a:rPr>
            <a:t>,F</a:t>
          </a:r>
          <a:r>
            <a:rPr lang="cs-CZ" sz="2400" baseline="-25000" dirty="0" smtClean="0">
              <a:latin typeface="Arial" pitchFamily="34" charset="0"/>
              <a:cs typeface="Arial" pitchFamily="34" charset="0"/>
            </a:rPr>
            <a:t>2</a:t>
          </a:r>
          <a:r>
            <a:rPr lang="cs-CZ" sz="2400" b="1" dirty="0" smtClean="0">
              <a:latin typeface="Arial" pitchFamily="34" charset="0"/>
              <a:cs typeface="Arial" pitchFamily="34" charset="0"/>
            </a:rPr>
            <a:t>)</a:t>
          </a:r>
          <a:endParaRPr lang="cs-CZ" sz="2400" b="1" dirty="0">
            <a:latin typeface="Arial" pitchFamily="34" charset="0"/>
            <a:cs typeface="Arial" pitchFamily="34" charset="0"/>
          </a:endParaRPr>
        </a:p>
      </dgm:t>
    </dgm:pt>
    <dgm:pt modelId="{166026EC-87DF-4870-A9E9-19188911B44F}" type="parTrans" cxnId="{01A3FC42-F1D0-47C4-860C-DA3127D22A21}">
      <dgm:prSet/>
      <dgm:spPr/>
      <dgm:t>
        <a:bodyPr/>
        <a:lstStyle/>
        <a:p>
          <a:endParaRPr lang="cs-CZ"/>
        </a:p>
      </dgm:t>
    </dgm:pt>
    <dgm:pt modelId="{C4065FF0-F017-4C84-BEBE-3E4A2C82D17C}" type="sibTrans" cxnId="{01A3FC42-F1D0-47C4-860C-DA3127D22A21}">
      <dgm:prSet/>
      <dgm:spPr/>
      <dgm:t>
        <a:bodyPr/>
        <a:lstStyle/>
        <a:p>
          <a:endParaRPr lang="cs-CZ"/>
        </a:p>
      </dgm:t>
    </dgm:pt>
    <dgm:pt modelId="{010AB398-4FAD-4A3D-B88F-000CC2E4DB34}">
      <dgm:prSet phldrT="[Text]" custT="1"/>
      <dgm:spPr/>
      <dgm:t>
        <a:bodyPr/>
        <a:lstStyle/>
        <a:p>
          <a:r>
            <a:rPr lang="cs-CZ" sz="2400" b="1" dirty="0" smtClean="0">
              <a:latin typeface="Arial" pitchFamily="34" charset="0"/>
              <a:cs typeface="Arial" pitchFamily="34" charset="0"/>
            </a:rPr>
            <a:t>VÍCEATOMOVÉ MOLEKULY</a:t>
          </a:r>
        </a:p>
        <a:p>
          <a:r>
            <a:rPr lang="cs-CZ" sz="2400" b="1" dirty="0" smtClean="0">
              <a:latin typeface="Arial" pitchFamily="34" charset="0"/>
              <a:cs typeface="Arial" pitchFamily="34" charset="0"/>
            </a:rPr>
            <a:t>(např. O</a:t>
          </a:r>
          <a:r>
            <a:rPr lang="cs-CZ" sz="2400" b="1" baseline="-25000" dirty="0" smtClean="0">
              <a:latin typeface="Arial" pitchFamily="34" charset="0"/>
              <a:cs typeface="Arial" pitchFamily="34" charset="0"/>
            </a:rPr>
            <a:t>3</a:t>
          </a:r>
          <a:r>
            <a:rPr lang="cs-CZ" sz="2400" b="1" dirty="0" smtClean="0">
              <a:latin typeface="Arial" pitchFamily="34" charset="0"/>
              <a:cs typeface="Arial" pitchFamily="34" charset="0"/>
            </a:rPr>
            <a:t>, P</a:t>
          </a:r>
          <a:r>
            <a:rPr lang="cs-CZ" sz="2400" b="1" baseline="-25000" dirty="0" smtClean="0">
              <a:latin typeface="Arial" pitchFamily="34" charset="0"/>
              <a:cs typeface="Arial" pitchFamily="34" charset="0"/>
            </a:rPr>
            <a:t>4</a:t>
          </a:r>
          <a:r>
            <a:rPr lang="cs-CZ" sz="2400" b="1" dirty="0" smtClean="0">
              <a:latin typeface="Arial" pitchFamily="34" charset="0"/>
              <a:cs typeface="Arial" pitchFamily="34" charset="0"/>
            </a:rPr>
            <a:t>,)</a:t>
          </a:r>
          <a:endParaRPr lang="cs-CZ" sz="2400" b="1" dirty="0">
            <a:latin typeface="Arial" pitchFamily="34" charset="0"/>
            <a:cs typeface="Arial" pitchFamily="34" charset="0"/>
          </a:endParaRPr>
        </a:p>
      </dgm:t>
    </dgm:pt>
    <dgm:pt modelId="{C31BA75F-56A7-4255-8301-3C0BF1CD6517}" type="parTrans" cxnId="{6D2ED165-823E-4344-B910-F688BEB321A4}">
      <dgm:prSet/>
      <dgm:spPr/>
      <dgm:t>
        <a:bodyPr/>
        <a:lstStyle/>
        <a:p>
          <a:endParaRPr lang="cs-CZ"/>
        </a:p>
      </dgm:t>
    </dgm:pt>
    <dgm:pt modelId="{12D76455-AA78-472F-909E-380F8592E2BA}" type="sibTrans" cxnId="{6D2ED165-823E-4344-B910-F688BEB321A4}">
      <dgm:prSet/>
      <dgm:spPr/>
      <dgm:t>
        <a:bodyPr/>
        <a:lstStyle/>
        <a:p>
          <a:endParaRPr lang="cs-CZ"/>
        </a:p>
      </dgm:t>
    </dgm:pt>
    <dgm:pt modelId="{A3252696-C500-457D-8028-51CA7675DAAA}">
      <dgm:prSet phldrT="[Text]" custT="1"/>
      <dgm:spPr/>
      <dgm:t>
        <a:bodyPr/>
        <a:lstStyle/>
        <a:p>
          <a:r>
            <a:rPr lang="cs-CZ" sz="2400" b="1" dirty="0" smtClean="0">
              <a:latin typeface="Arial" pitchFamily="34" charset="0"/>
              <a:cs typeface="Arial" pitchFamily="34" charset="0"/>
            </a:rPr>
            <a:t>Z ATOMŮ RŮZNÝCH PRVKŮ SLOUČENINY</a:t>
          </a:r>
        </a:p>
        <a:p>
          <a:r>
            <a:rPr lang="cs-CZ" sz="2400" b="1" dirty="0" smtClean="0">
              <a:latin typeface="Arial" pitchFamily="34" charset="0"/>
              <a:cs typeface="Arial" pitchFamily="34" charset="0"/>
            </a:rPr>
            <a:t>(např. H</a:t>
          </a:r>
          <a:r>
            <a:rPr lang="cs-CZ" sz="2400" baseline="-25000" dirty="0" smtClean="0">
              <a:latin typeface="Arial" pitchFamily="34" charset="0"/>
              <a:cs typeface="Arial" pitchFamily="34" charset="0"/>
            </a:rPr>
            <a:t>2</a:t>
          </a:r>
          <a:r>
            <a:rPr lang="cs-CZ" sz="2400" b="1" dirty="0" smtClean="0">
              <a:latin typeface="Arial" pitchFamily="34" charset="0"/>
              <a:cs typeface="Arial" pitchFamily="34" charset="0"/>
            </a:rPr>
            <a:t>O)</a:t>
          </a:r>
          <a:endParaRPr lang="cs-CZ" sz="2400" b="1" dirty="0">
            <a:latin typeface="Arial" pitchFamily="34" charset="0"/>
            <a:cs typeface="Arial" pitchFamily="34" charset="0"/>
          </a:endParaRPr>
        </a:p>
      </dgm:t>
    </dgm:pt>
    <dgm:pt modelId="{27110DC3-C8E4-457A-AFCF-DBC05E41FA55}" type="parTrans" cxnId="{3700D98F-E46D-42E7-8324-1F98347DD9B3}">
      <dgm:prSet/>
      <dgm:spPr/>
      <dgm:t>
        <a:bodyPr/>
        <a:lstStyle/>
        <a:p>
          <a:endParaRPr lang="cs-CZ"/>
        </a:p>
      </dgm:t>
    </dgm:pt>
    <dgm:pt modelId="{266BB4BB-06C3-4866-A4C3-AE96B686044E}" type="sibTrans" cxnId="{3700D98F-E46D-42E7-8324-1F98347DD9B3}">
      <dgm:prSet/>
      <dgm:spPr/>
      <dgm:t>
        <a:bodyPr/>
        <a:lstStyle/>
        <a:p>
          <a:endParaRPr lang="cs-CZ"/>
        </a:p>
      </dgm:t>
    </dgm:pt>
    <dgm:pt modelId="{116267F1-9B21-410D-B90B-11D29F7B0DB4}">
      <dgm:prSet phldrT="[Text]" phldr="1"/>
      <dgm:spPr/>
      <dgm:t>
        <a:bodyPr/>
        <a:lstStyle/>
        <a:p>
          <a:endParaRPr lang="cs-CZ" dirty="0"/>
        </a:p>
      </dgm:t>
    </dgm:pt>
    <dgm:pt modelId="{4B6DEA49-BE2C-487D-9D78-1DF98FD960DE}" type="parTrans" cxnId="{61B476E4-C431-4AF6-95ED-52382F885A2B}">
      <dgm:prSet/>
      <dgm:spPr/>
      <dgm:t>
        <a:bodyPr/>
        <a:lstStyle/>
        <a:p>
          <a:endParaRPr lang="cs-CZ"/>
        </a:p>
      </dgm:t>
    </dgm:pt>
    <dgm:pt modelId="{03A19C20-9B50-442E-B3B1-873138718E5E}" type="sibTrans" cxnId="{61B476E4-C431-4AF6-95ED-52382F885A2B}">
      <dgm:prSet/>
      <dgm:spPr/>
      <dgm:t>
        <a:bodyPr/>
        <a:lstStyle/>
        <a:p>
          <a:endParaRPr lang="cs-CZ"/>
        </a:p>
      </dgm:t>
    </dgm:pt>
    <dgm:pt modelId="{6F50E6DA-87A5-48AD-ADDD-447CEFDBF988}">
      <dgm:prSet/>
      <dgm:spPr/>
      <dgm:t>
        <a:bodyPr/>
        <a:lstStyle/>
        <a:p>
          <a:endParaRPr lang="cs-CZ" dirty="0"/>
        </a:p>
      </dgm:t>
    </dgm:pt>
    <dgm:pt modelId="{EE7FA819-5215-46C6-8651-0C81DF2012A8}" type="parTrans" cxnId="{383206DF-C578-4762-B12D-592710ABAD00}">
      <dgm:prSet/>
      <dgm:spPr/>
      <dgm:t>
        <a:bodyPr/>
        <a:lstStyle/>
        <a:p>
          <a:endParaRPr lang="cs-CZ"/>
        </a:p>
      </dgm:t>
    </dgm:pt>
    <dgm:pt modelId="{05EDDE66-B6E4-4A17-B1C6-751BFC704D07}" type="sibTrans" cxnId="{383206DF-C578-4762-B12D-592710ABAD00}">
      <dgm:prSet/>
      <dgm:spPr/>
      <dgm:t>
        <a:bodyPr/>
        <a:lstStyle/>
        <a:p>
          <a:endParaRPr lang="cs-CZ"/>
        </a:p>
      </dgm:t>
    </dgm:pt>
    <dgm:pt modelId="{44A20EA8-B24A-4DA9-939A-C630FFD43A96}">
      <dgm:prSet/>
      <dgm:spPr/>
      <dgm:t>
        <a:bodyPr/>
        <a:lstStyle/>
        <a:p>
          <a:endParaRPr lang="cs-CZ" dirty="0"/>
        </a:p>
      </dgm:t>
    </dgm:pt>
    <dgm:pt modelId="{263C94F0-0E54-46F7-8E0E-5B80C6062022}" type="parTrans" cxnId="{6D847EAD-067B-4BF7-93D9-1E91431A365F}">
      <dgm:prSet/>
      <dgm:spPr/>
      <dgm:t>
        <a:bodyPr/>
        <a:lstStyle/>
        <a:p>
          <a:endParaRPr lang="cs-CZ"/>
        </a:p>
      </dgm:t>
    </dgm:pt>
    <dgm:pt modelId="{4E64E397-F2C5-4346-AAD8-ED7055253245}" type="sibTrans" cxnId="{6D847EAD-067B-4BF7-93D9-1E91431A365F}">
      <dgm:prSet/>
      <dgm:spPr/>
      <dgm:t>
        <a:bodyPr/>
        <a:lstStyle/>
        <a:p>
          <a:endParaRPr lang="cs-CZ"/>
        </a:p>
      </dgm:t>
    </dgm:pt>
    <dgm:pt modelId="{9435011C-178C-4761-8841-085FC9369D86}" type="pres">
      <dgm:prSet presAssocID="{9A79604E-E627-45F8-A99E-80F0EF2C423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26C56A7C-3EC2-4D0D-82BA-072CAE9BD149}" type="pres">
      <dgm:prSet presAssocID="{9A79604E-E627-45F8-A99E-80F0EF2C423E}" presName="hierFlow" presStyleCnt="0"/>
      <dgm:spPr/>
    </dgm:pt>
    <dgm:pt modelId="{3DE9FC40-C792-4256-B53F-59DB2C24CF34}" type="pres">
      <dgm:prSet presAssocID="{9A79604E-E627-45F8-A99E-80F0EF2C423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F6A1C0C-D96C-4CA9-84AC-39BA3D16BFAB}" type="pres">
      <dgm:prSet presAssocID="{37F2D3EC-D649-4FEA-9D44-8E5E615E20DB}" presName="Name14" presStyleCnt="0"/>
      <dgm:spPr/>
    </dgm:pt>
    <dgm:pt modelId="{714D9548-A112-4C07-9545-D727E1E1A342}" type="pres">
      <dgm:prSet presAssocID="{37F2D3EC-D649-4FEA-9D44-8E5E615E20DB}" presName="level1Shape" presStyleLbl="node0" presStyleIdx="0" presStyleCnt="1" custScaleX="123799" custScaleY="47798" custLinFactNeighborX="-1944" custLinFactNeighborY="-249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884BB22D-4872-42B3-AEE1-AA1B89EF4026}" type="pres">
      <dgm:prSet presAssocID="{37F2D3EC-D649-4FEA-9D44-8E5E615E20DB}" presName="hierChild2" presStyleCnt="0"/>
      <dgm:spPr/>
    </dgm:pt>
    <dgm:pt modelId="{D8342638-123F-49EB-8106-2CF7F0A600AD}" type="pres">
      <dgm:prSet presAssocID="{AB741494-91E8-4D06-9109-E142C0167C96}" presName="Name19" presStyleLbl="parChTrans1D2" presStyleIdx="0" presStyleCnt="2"/>
      <dgm:spPr/>
      <dgm:t>
        <a:bodyPr/>
        <a:lstStyle/>
        <a:p>
          <a:endParaRPr lang="cs-CZ"/>
        </a:p>
      </dgm:t>
    </dgm:pt>
    <dgm:pt modelId="{FAD9C3BF-B5C2-4B07-9608-358D3C03706F}" type="pres">
      <dgm:prSet presAssocID="{4082455B-0973-48C9-8124-20412AF55D60}" presName="Name21" presStyleCnt="0"/>
      <dgm:spPr/>
    </dgm:pt>
    <dgm:pt modelId="{681B2FBC-4F6B-4420-813C-046E0FA52E47}" type="pres">
      <dgm:prSet presAssocID="{4082455B-0973-48C9-8124-20412AF55D60}" presName="level2Shape" presStyleLbl="node2" presStyleIdx="0" presStyleCnt="2" custScaleX="131380" custScaleY="104055" custLinFactNeighborX="-44902" custLinFactNeighborY="-14120"/>
      <dgm:spPr/>
      <dgm:t>
        <a:bodyPr/>
        <a:lstStyle/>
        <a:p>
          <a:endParaRPr lang="cs-CZ"/>
        </a:p>
      </dgm:t>
    </dgm:pt>
    <dgm:pt modelId="{DF4CDD81-4851-4497-B421-3E1217A8D917}" type="pres">
      <dgm:prSet presAssocID="{4082455B-0973-48C9-8124-20412AF55D60}" presName="hierChild3" presStyleCnt="0"/>
      <dgm:spPr/>
    </dgm:pt>
    <dgm:pt modelId="{B2402F37-C75B-4D5B-A132-2AFAABC39091}" type="pres">
      <dgm:prSet presAssocID="{166026EC-87DF-4870-A9E9-19188911B44F}" presName="Name19" presStyleLbl="parChTrans1D3" presStyleIdx="0" presStyleCnt="3"/>
      <dgm:spPr/>
      <dgm:t>
        <a:bodyPr/>
        <a:lstStyle/>
        <a:p>
          <a:endParaRPr lang="cs-CZ"/>
        </a:p>
      </dgm:t>
    </dgm:pt>
    <dgm:pt modelId="{1F755C6A-7959-471E-BC8D-EEC1A69AC1FC}" type="pres">
      <dgm:prSet presAssocID="{BAB95FFC-7D3F-45BA-94E4-655A6F277D3A}" presName="Name21" presStyleCnt="0"/>
      <dgm:spPr/>
    </dgm:pt>
    <dgm:pt modelId="{A67CB48C-FE4B-4D1B-A35D-65AEAE827877}" type="pres">
      <dgm:prSet presAssocID="{BAB95FFC-7D3F-45BA-94E4-655A6F277D3A}" presName="level2Shape" presStyleLbl="node3" presStyleIdx="0" presStyleCnt="3" custScaleX="169983" custScaleY="111440" custLinFactNeighborX="25087" custLinFactNeighborY="-34905"/>
      <dgm:spPr/>
      <dgm:t>
        <a:bodyPr/>
        <a:lstStyle/>
        <a:p>
          <a:endParaRPr lang="cs-CZ"/>
        </a:p>
      </dgm:t>
    </dgm:pt>
    <dgm:pt modelId="{9C86E660-3A49-49CB-9DC9-4EBDDF348052}" type="pres">
      <dgm:prSet presAssocID="{BAB95FFC-7D3F-45BA-94E4-655A6F277D3A}" presName="hierChild3" presStyleCnt="0"/>
      <dgm:spPr/>
    </dgm:pt>
    <dgm:pt modelId="{C56C3628-0B72-4E0B-910C-BD6793617258}" type="pres">
      <dgm:prSet presAssocID="{EE7FA819-5215-46C6-8651-0C81DF2012A8}" presName="Name19" presStyleLbl="parChTrans1D4" presStyleIdx="0" presStyleCnt="2"/>
      <dgm:spPr/>
      <dgm:t>
        <a:bodyPr/>
        <a:lstStyle/>
        <a:p>
          <a:endParaRPr lang="cs-CZ"/>
        </a:p>
      </dgm:t>
    </dgm:pt>
    <dgm:pt modelId="{E690478B-2BFB-41E6-9F68-5169A0A7F1BE}" type="pres">
      <dgm:prSet presAssocID="{6F50E6DA-87A5-48AD-ADDD-447CEFDBF988}" presName="Name21" presStyleCnt="0"/>
      <dgm:spPr/>
    </dgm:pt>
    <dgm:pt modelId="{8FEB834A-211C-4DD5-8C8A-CE57C50278F8}" type="pres">
      <dgm:prSet presAssocID="{6F50E6DA-87A5-48AD-ADDD-447CEFDBF988}" presName="level2Shape" presStyleLbl="node4" presStyleIdx="0" presStyleCnt="2" custScaleX="38141" custScaleY="65903" custLinFactNeighborX="25243" custLinFactNeighborY="-50266"/>
      <dgm:spPr/>
      <dgm:t>
        <a:bodyPr/>
        <a:lstStyle/>
        <a:p>
          <a:endParaRPr lang="cs-CZ"/>
        </a:p>
      </dgm:t>
    </dgm:pt>
    <dgm:pt modelId="{05F3D9EE-2C1B-485B-BE2B-DB582E256793}" type="pres">
      <dgm:prSet presAssocID="{6F50E6DA-87A5-48AD-ADDD-447CEFDBF988}" presName="hierChild3" presStyleCnt="0"/>
      <dgm:spPr/>
    </dgm:pt>
    <dgm:pt modelId="{CA825290-06E2-4E8B-BF68-5DF6F1C20757}" type="pres">
      <dgm:prSet presAssocID="{C31BA75F-56A7-4255-8301-3C0BF1CD6517}" presName="Name19" presStyleLbl="parChTrans1D3" presStyleIdx="1" presStyleCnt="3"/>
      <dgm:spPr/>
      <dgm:t>
        <a:bodyPr/>
        <a:lstStyle/>
        <a:p>
          <a:endParaRPr lang="cs-CZ"/>
        </a:p>
      </dgm:t>
    </dgm:pt>
    <dgm:pt modelId="{6A002CC1-61C7-492F-B546-F01AA9038324}" type="pres">
      <dgm:prSet presAssocID="{010AB398-4FAD-4A3D-B88F-000CC2E4DB34}" presName="Name21" presStyleCnt="0"/>
      <dgm:spPr/>
    </dgm:pt>
    <dgm:pt modelId="{8AA8A54D-6657-4E0A-A74F-48E176BEC14C}" type="pres">
      <dgm:prSet presAssocID="{010AB398-4FAD-4A3D-B88F-000CC2E4DB34}" presName="level2Shape" presStyleLbl="node3" presStyleIdx="1" presStyleCnt="3" custScaleX="150746" custScaleY="105596" custLinFactNeighborX="6483" custLinFactNeighborY="-34905"/>
      <dgm:spPr/>
      <dgm:t>
        <a:bodyPr/>
        <a:lstStyle/>
        <a:p>
          <a:endParaRPr lang="cs-CZ"/>
        </a:p>
      </dgm:t>
    </dgm:pt>
    <dgm:pt modelId="{A9C3ED9A-A08E-4A89-95C0-37DAF20EC420}" type="pres">
      <dgm:prSet presAssocID="{010AB398-4FAD-4A3D-B88F-000CC2E4DB34}" presName="hierChild3" presStyleCnt="0"/>
      <dgm:spPr/>
    </dgm:pt>
    <dgm:pt modelId="{849E7C76-7DE7-449B-9810-A74A973BDA60}" type="pres">
      <dgm:prSet presAssocID="{263C94F0-0E54-46F7-8E0E-5B80C6062022}" presName="Name19" presStyleLbl="parChTrans1D4" presStyleIdx="1" presStyleCnt="2"/>
      <dgm:spPr/>
      <dgm:t>
        <a:bodyPr/>
        <a:lstStyle/>
        <a:p>
          <a:endParaRPr lang="cs-CZ"/>
        </a:p>
      </dgm:t>
    </dgm:pt>
    <dgm:pt modelId="{D910A922-2B9E-4F6A-A98F-274F5528B0F0}" type="pres">
      <dgm:prSet presAssocID="{44A20EA8-B24A-4DA9-939A-C630FFD43A96}" presName="Name21" presStyleCnt="0"/>
      <dgm:spPr/>
    </dgm:pt>
    <dgm:pt modelId="{52B9A4A6-450E-4A93-AE7A-8E6B07B0B2DF}" type="pres">
      <dgm:prSet presAssocID="{44A20EA8-B24A-4DA9-939A-C630FFD43A96}" presName="level2Shape" presStyleLbl="node4" presStyleIdx="1" presStyleCnt="2" custScaleX="71858" custScaleY="109336" custLinFactNeighborX="6310" custLinFactNeighborY="-43875"/>
      <dgm:spPr/>
      <dgm:t>
        <a:bodyPr/>
        <a:lstStyle/>
        <a:p>
          <a:endParaRPr lang="cs-CZ"/>
        </a:p>
      </dgm:t>
    </dgm:pt>
    <dgm:pt modelId="{1FC71E5F-6DFA-43EC-82B8-B4B4732F87CB}" type="pres">
      <dgm:prSet presAssocID="{44A20EA8-B24A-4DA9-939A-C630FFD43A96}" presName="hierChild3" presStyleCnt="0"/>
      <dgm:spPr/>
    </dgm:pt>
    <dgm:pt modelId="{AA25B90C-ED48-4016-9522-04CD5E432B9E}" type="pres">
      <dgm:prSet presAssocID="{27110DC3-C8E4-457A-AFCF-DBC05E41FA55}" presName="Name19" presStyleLbl="parChTrans1D2" presStyleIdx="1" presStyleCnt="2"/>
      <dgm:spPr/>
      <dgm:t>
        <a:bodyPr/>
        <a:lstStyle/>
        <a:p>
          <a:endParaRPr lang="cs-CZ"/>
        </a:p>
      </dgm:t>
    </dgm:pt>
    <dgm:pt modelId="{2193F191-087E-4FD2-AD8B-7D64E731DCE6}" type="pres">
      <dgm:prSet presAssocID="{A3252696-C500-457D-8028-51CA7675DAAA}" presName="Name21" presStyleCnt="0"/>
      <dgm:spPr/>
    </dgm:pt>
    <dgm:pt modelId="{754C4811-A257-4C4C-BCDF-270B8022A76A}" type="pres">
      <dgm:prSet presAssocID="{A3252696-C500-457D-8028-51CA7675DAAA}" presName="level2Shape" presStyleLbl="node2" presStyleIdx="1" presStyleCnt="2" custScaleX="147361" custScaleY="182049" custLinFactNeighborX="52419" custLinFactNeighborY="-14120"/>
      <dgm:spPr/>
      <dgm:t>
        <a:bodyPr/>
        <a:lstStyle/>
        <a:p>
          <a:endParaRPr lang="cs-CZ"/>
        </a:p>
      </dgm:t>
    </dgm:pt>
    <dgm:pt modelId="{CA5FD4B9-E30F-4BEB-BA37-9B05182C3246}" type="pres">
      <dgm:prSet presAssocID="{A3252696-C500-457D-8028-51CA7675DAAA}" presName="hierChild3" presStyleCnt="0"/>
      <dgm:spPr/>
    </dgm:pt>
    <dgm:pt modelId="{542258AA-F51F-44B5-B8D0-085CE1423B38}" type="pres">
      <dgm:prSet presAssocID="{4B6DEA49-BE2C-487D-9D78-1DF98FD960DE}" presName="Name19" presStyleLbl="parChTrans1D3" presStyleIdx="2" presStyleCnt="3"/>
      <dgm:spPr/>
      <dgm:t>
        <a:bodyPr/>
        <a:lstStyle/>
        <a:p>
          <a:endParaRPr lang="cs-CZ"/>
        </a:p>
      </dgm:t>
    </dgm:pt>
    <dgm:pt modelId="{4BCD8E98-6D71-4D35-99CD-041D4EEBFBFC}" type="pres">
      <dgm:prSet presAssocID="{116267F1-9B21-410D-B90B-11D29F7B0DB4}" presName="Name21" presStyleCnt="0"/>
      <dgm:spPr/>
    </dgm:pt>
    <dgm:pt modelId="{174FC8A0-8C27-4897-9164-CC758F8E7A1A}" type="pres">
      <dgm:prSet presAssocID="{116267F1-9B21-410D-B90B-11D29F7B0DB4}" presName="level2Shape" presStyleLbl="node3" presStyleIdx="2" presStyleCnt="3" custScaleX="64240" custScaleY="91678" custLinFactNeighborX="2763" custLinFactNeighborY="33361"/>
      <dgm:spPr/>
      <dgm:t>
        <a:bodyPr/>
        <a:lstStyle/>
        <a:p>
          <a:endParaRPr lang="cs-CZ"/>
        </a:p>
      </dgm:t>
    </dgm:pt>
    <dgm:pt modelId="{A2B72E39-1A3F-49EA-9717-2310FBCAD9CD}" type="pres">
      <dgm:prSet presAssocID="{116267F1-9B21-410D-B90B-11D29F7B0DB4}" presName="hierChild3" presStyleCnt="0"/>
      <dgm:spPr/>
    </dgm:pt>
    <dgm:pt modelId="{38CA58DB-DF53-4504-B176-C4DE65939560}" type="pres">
      <dgm:prSet presAssocID="{9A79604E-E627-45F8-A99E-80F0EF2C423E}" presName="bgShapesFlow" presStyleCnt="0"/>
      <dgm:spPr/>
    </dgm:pt>
  </dgm:ptLst>
  <dgm:cxnLst>
    <dgm:cxn modelId="{6D2ED165-823E-4344-B910-F688BEB321A4}" srcId="{4082455B-0973-48C9-8124-20412AF55D60}" destId="{010AB398-4FAD-4A3D-B88F-000CC2E4DB34}" srcOrd="1" destOrd="0" parTransId="{C31BA75F-56A7-4255-8301-3C0BF1CD6517}" sibTransId="{12D76455-AA78-472F-909E-380F8592E2BA}"/>
    <dgm:cxn modelId="{F29F6329-55E3-4E98-AA8F-45EAE5089928}" type="presOf" srcId="{166026EC-87DF-4870-A9E9-19188911B44F}" destId="{B2402F37-C75B-4D5B-A132-2AFAABC39091}" srcOrd="0" destOrd="0" presId="urn:microsoft.com/office/officeart/2005/8/layout/hierarchy6"/>
    <dgm:cxn modelId="{EB72CA72-69C5-4D95-8A44-ECF0CACBD654}" type="presOf" srcId="{4082455B-0973-48C9-8124-20412AF55D60}" destId="{681B2FBC-4F6B-4420-813C-046E0FA52E47}" srcOrd="0" destOrd="0" presId="urn:microsoft.com/office/officeart/2005/8/layout/hierarchy6"/>
    <dgm:cxn modelId="{5FFBE823-D59F-44AA-8602-8692A6CBC433}" type="presOf" srcId="{263C94F0-0E54-46F7-8E0E-5B80C6062022}" destId="{849E7C76-7DE7-449B-9810-A74A973BDA60}" srcOrd="0" destOrd="0" presId="urn:microsoft.com/office/officeart/2005/8/layout/hierarchy6"/>
    <dgm:cxn modelId="{DB8A7A1C-DBCA-49E6-8667-2F4CEF47E612}" type="presOf" srcId="{EE7FA819-5215-46C6-8651-0C81DF2012A8}" destId="{C56C3628-0B72-4E0B-910C-BD6793617258}" srcOrd="0" destOrd="0" presId="urn:microsoft.com/office/officeart/2005/8/layout/hierarchy6"/>
    <dgm:cxn modelId="{B2FAB098-7274-4271-96D2-4FDA9C227617}" type="presOf" srcId="{9A79604E-E627-45F8-A99E-80F0EF2C423E}" destId="{9435011C-178C-4761-8841-085FC9369D86}" srcOrd="0" destOrd="0" presId="urn:microsoft.com/office/officeart/2005/8/layout/hierarchy6"/>
    <dgm:cxn modelId="{A36EA7DD-6A66-471B-8895-CC10B7C85B9A}" type="presOf" srcId="{6F50E6DA-87A5-48AD-ADDD-447CEFDBF988}" destId="{8FEB834A-211C-4DD5-8C8A-CE57C50278F8}" srcOrd="0" destOrd="0" presId="urn:microsoft.com/office/officeart/2005/8/layout/hierarchy6"/>
    <dgm:cxn modelId="{383206DF-C578-4762-B12D-592710ABAD00}" srcId="{BAB95FFC-7D3F-45BA-94E4-655A6F277D3A}" destId="{6F50E6DA-87A5-48AD-ADDD-447CEFDBF988}" srcOrd="0" destOrd="0" parTransId="{EE7FA819-5215-46C6-8651-0C81DF2012A8}" sibTransId="{05EDDE66-B6E4-4A17-B1C6-751BFC704D07}"/>
    <dgm:cxn modelId="{D45CC21A-7348-4817-BAB3-677559C77B70}" type="presOf" srcId="{A3252696-C500-457D-8028-51CA7675DAAA}" destId="{754C4811-A257-4C4C-BCDF-270B8022A76A}" srcOrd="0" destOrd="0" presId="urn:microsoft.com/office/officeart/2005/8/layout/hierarchy6"/>
    <dgm:cxn modelId="{2AD97DAD-CE7B-49A3-B461-076A2EF3023D}" type="presOf" srcId="{116267F1-9B21-410D-B90B-11D29F7B0DB4}" destId="{174FC8A0-8C27-4897-9164-CC758F8E7A1A}" srcOrd="0" destOrd="0" presId="urn:microsoft.com/office/officeart/2005/8/layout/hierarchy6"/>
    <dgm:cxn modelId="{DC7E1B2B-0D7B-4CB9-9546-4B2DC95BBF92}" type="presOf" srcId="{BAB95FFC-7D3F-45BA-94E4-655A6F277D3A}" destId="{A67CB48C-FE4B-4D1B-A35D-65AEAE827877}" srcOrd="0" destOrd="0" presId="urn:microsoft.com/office/officeart/2005/8/layout/hierarchy6"/>
    <dgm:cxn modelId="{3700D98F-E46D-42E7-8324-1F98347DD9B3}" srcId="{37F2D3EC-D649-4FEA-9D44-8E5E615E20DB}" destId="{A3252696-C500-457D-8028-51CA7675DAAA}" srcOrd="1" destOrd="0" parTransId="{27110DC3-C8E4-457A-AFCF-DBC05E41FA55}" sibTransId="{266BB4BB-06C3-4866-A4C3-AE96B686044E}"/>
    <dgm:cxn modelId="{00C561C0-5E63-4C19-B8CD-AC641615071A}" type="presOf" srcId="{010AB398-4FAD-4A3D-B88F-000CC2E4DB34}" destId="{8AA8A54D-6657-4E0A-A74F-48E176BEC14C}" srcOrd="0" destOrd="0" presId="urn:microsoft.com/office/officeart/2005/8/layout/hierarchy6"/>
    <dgm:cxn modelId="{56FFFDC2-5207-4344-9C3E-B1DD4DA41947}" type="presOf" srcId="{4B6DEA49-BE2C-487D-9D78-1DF98FD960DE}" destId="{542258AA-F51F-44B5-B8D0-085CE1423B38}" srcOrd="0" destOrd="0" presId="urn:microsoft.com/office/officeart/2005/8/layout/hierarchy6"/>
    <dgm:cxn modelId="{6D847EAD-067B-4BF7-93D9-1E91431A365F}" srcId="{010AB398-4FAD-4A3D-B88F-000CC2E4DB34}" destId="{44A20EA8-B24A-4DA9-939A-C630FFD43A96}" srcOrd="0" destOrd="0" parTransId="{263C94F0-0E54-46F7-8E0E-5B80C6062022}" sibTransId="{4E64E397-F2C5-4346-AAD8-ED7055253245}"/>
    <dgm:cxn modelId="{01A3FC42-F1D0-47C4-860C-DA3127D22A21}" srcId="{4082455B-0973-48C9-8124-20412AF55D60}" destId="{BAB95FFC-7D3F-45BA-94E4-655A6F277D3A}" srcOrd="0" destOrd="0" parTransId="{166026EC-87DF-4870-A9E9-19188911B44F}" sibTransId="{C4065FF0-F017-4C84-BEBE-3E4A2C82D17C}"/>
    <dgm:cxn modelId="{804E9958-4156-4399-95FB-E3409888A128}" type="presOf" srcId="{27110DC3-C8E4-457A-AFCF-DBC05E41FA55}" destId="{AA25B90C-ED48-4016-9522-04CD5E432B9E}" srcOrd="0" destOrd="0" presId="urn:microsoft.com/office/officeart/2005/8/layout/hierarchy6"/>
    <dgm:cxn modelId="{23FC602D-91F9-45C7-A9D2-2AF36AE85EB3}" type="presOf" srcId="{AB741494-91E8-4D06-9109-E142C0167C96}" destId="{D8342638-123F-49EB-8106-2CF7F0A600AD}" srcOrd="0" destOrd="0" presId="urn:microsoft.com/office/officeart/2005/8/layout/hierarchy6"/>
    <dgm:cxn modelId="{8937EA7D-4792-4A24-AAF5-40089C3D5F07}" type="presOf" srcId="{37F2D3EC-D649-4FEA-9D44-8E5E615E20DB}" destId="{714D9548-A112-4C07-9545-D727E1E1A342}" srcOrd="0" destOrd="0" presId="urn:microsoft.com/office/officeart/2005/8/layout/hierarchy6"/>
    <dgm:cxn modelId="{53E17807-6A37-4BC1-AB2C-73263C4376F7}" type="presOf" srcId="{44A20EA8-B24A-4DA9-939A-C630FFD43A96}" destId="{52B9A4A6-450E-4A93-AE7A-8E6B07B0B2DF}" srcOrd="0" destOrd="0" presId="urn:microsoft.com/office/officeart/2005/8/layout/hierarchy6"/>
    <dgm:cxn modelId="{693829A4-1C45-46E9-9604-4B8528E0C498}" srcId="{9A79604E-E627-45F8-A99E-80F0EF2C423E}" destId="{37F2D3EC-D649-4FEA-9D44-8E5E615E20DB}" srcOrd="0" destOrd="0" parTransId="{B0881714-C546-46CD-97AD-79DCC44D7BB1}" sibTransId="{EC28920D-EB46-43EE-A650-C0738F4594A9}"/>
    <dgm:cxn modelId="{05C7986C-688D-473C-95FF-598B42AF121D}" type="presOf" srcId="{C31BA75F-56A7-4255-8301-3C0BF1CD6517}" destId="{CA825290-06E2-4E8B-BF68-5DF6F1C20757}" srcOrd="0" destOrd="0" presId="urn:microsoft.com/office/officeart/2005/8/layout/hierarchy6"/>
    <dgm:cxn modelId="{61B476E4-C431-4AF6-95ED-52382F885A2B}" srcId="{A3252696-C500-457D-8028-51CA7675DAAA}" destId="{116267F1-9B21-410D-B90B-11D29F7B0DB4}" srcOrd="0" destOrd="0" parTransId="{4B6DEA49-BE2C-487D-9D78-1DF98FD960DE}" sibTransId="{03A19C20-9B50-442E-B3B1-873138718E5E}"/>
    <dgm:cxn modelId="{23434FAE-82C7-4E99-BCAB-BA851B9B3E60}" srcId="{37F2D3EC-D649-4FEA-9D44-8E5E615E20DB}" destId="{4082455B-0973-48C9-8124-20412AF55D60}" srcOrd="0" destOrd="0" parTransId="{AB741494-91E8-4D06-9109-E142C0167C96}" sibTransId="{A157257A-7368-4B8C-9217-1851614041AC}"/>
    <dgm:cxn modelId="{D76E32B7-43E0-4F42-A54B-E8DB8386902F}" type="presParOf" srcId="{9435011C-178C-4761-8841-085FC9369D86}" destId="{26C56A7C-3EC2-4D0D-82BA-072CAE9BD149}" srcOrd="0" destOrd="0" presId="urn:microsoft.com/office/officeart/2005/8/layout/hierarchy6"/>
    <dgm:cxn modelId="{D202AD39-787C-47B2-9F85-C41F48E954C5}" type="presParOf" srcId="{26C56A7C-3EC2-4D0D-82BA-072CAE9BD149}" destId="{3DE9FC40-C792-4256-B53F-59DB2C24CF34}" srcOrd="0" destOrd="0" presId="urn:microsoft.com/office/officeart/2005/8/layout/hierarchy6"/>
    <dgm:cxn modelId="{67E90339-9F64-413F-9D66-51FC21A041A8}" type="presParOf" srcId="{3DE9FC40-C792-4256-B53F-59DB2C24CF34}" destId="{2F6A1C0C-D96C-4CA9-84AC-39BA3D16BFAB}" srcOrd="0" destOrd="0" presId="urn:microsoft.com/office/officeart/2005/8/layout/hierarchy6"/>
    <dgm:cxn modelId="{DE8FB087-FE18-4CD4-B7AB-E8C7DD704C51}" type="presParOf" srcId="{2F6A1C0C-D96C-4CA9-84AC-39BA3D16BFAB}" destId="{714D9548-A112-4C07-9545-D727E1E1A342}" srcOrd="0" destOrd="0" presId="urn:microsoft.com/office/officeart/2005/8/layout/hierarchy6"/>
    <dgm:cxn modelId="{25C784CE-6352-47B3-97F9-E6CF618C8DC8}" type="presParOf" srcId="{2F6A1C0C-D96C-4CA9-84AC-39BA3D16BFAB}" destId="{884BB22D-4872-42B3-AEE1-AA1B89EF4026}" srcOrd="1" destOrd="0" presId="urn:microsoft.com/office/officeart/2005/8/layout/hierarchy6"/>
    <dgm:cxn modelId="{BDBA5FB4-95FF-4E57-80EF-8ACB8C8CD89C}" type="presParOf" srcId="{884BB22D-4872-42B3-AEE1-AA1B89EF4026}" destId="{D8342638-123F-49EB-8106-2CF7F0A600AD}" srcOrd="0" destOrd="0" presId="urn:microsoft.com/office/officeart/2005/8/layout/hierarchy6"/>
    <dgm:cxn modelId="{CF05EB4F-B245-4899-87E0-154D10CA4ABF}" type="presParOf" srcId="{884BB22D-4872-42B3-AEE1-AA1B89EF4026}" destId="{FAD9C3BF-B5C2-4B07-9608-358D3C03706F}" srcOrd="1" destOrd="0" presId="urn:microsoft.com/office/officeart/2005/8/layout/hierarchy6"/>
    <dgm:cxn modelId="{9E23B12F-931C-4E65-A327-68EE920E2F19}" type="presParOf" srcId="{FAD9C3BF-B5C2-4B07-9608-358D3C03706F}" destId="{681B2FBC-4F6B-4420-813C-046E0FA52E47}" srcOrd="0" destOrd="0" presId="urn:microsoft.com/office/officeart/2005/8/layout/hierarchy6"/>
    <dgm:cxn modelId="{646A025D-B0DE-4CFB-8A5E-6FCC5A10EF31}" type="presParOf" srcId="{FAD9C3BF-B5C2-4B07-9608-358D3C03706F}" destId="{DF4CDD81-4851-4497-B421-3E1217A8D917}" srcOrd="1" destOrd="0" presId="urn:microsoft.com/office/officeart/2005/8/layout/hierarchy6"/>
    <dgm:cxn modelId="{0B1A714D-F89D-46B5-AAA9-EDEDEC122A01}" type="presParOf" srcId="{DF4CDD81-4851-4497-B421-3E1217A8D917}" destId="{B2402F37-C75B-4D5B-A132-2AFAABC39091}" srcOrd="0" destOrd="0" presId="urn:microsoft.com/office/officeart/2005/8/layout/hierarchy6"/>
    <dgm:cxn modelId="{1F30951B-32A2-42A5-8178-051A7366735B}" type="presParOf" srcId="{DF4CDD81-4851-4497-B421-3E1217A8D917}" destId="{1F755C6A-7959-471E-BC8D-EEC1A69AC1FC}" srcOrd="1" destOrd="0" presId="urn:microsoft.com/office/officeart/2005/8/layout/hierarchy6"/>
    <dgm:cxn modelId="{81AC77AB-7A58-461C-8796-EEF8173AF743}" type="presParOf" srcId="{1F755C6A-7959-471E-BC8D-EEC1A69AC1FC}" destId="{A67CB48C-FE4B-4D1B-A35D-65AEAE827877}" srcOrd="0" destOrd="0" presId="urn:microsoft.com/office/officeart/2005/8/layout/hierarchy6"/>
    <dgm:cxn modelId="{E819579B-C65F-4561-A8D2-CBE8C54BEBDD}" type="presParOf" srcId="{1F755C6A-7959-471E-BC8D-EEC1A69AC1FC}" destId="{9C86E660-3A49-49CB-9DC9-4EBDDF348052}" srcOrd="1" destOrd="0" presId="urn:microsoft.com/office/officeart/2005/8/layout/hierarchy6"/>
    <dgm:cxn modelId="{6D76CF10-7C14-43F2-8AA1-EF28DA36DFAD}" type="presParOf" srcId="{9C86E660-3A49-49CB-9DC9-4EBDDF348052}" destId="{C56C3628-0B72-4E0B-910C-BD6793617258}" srcOrd="0" destOrd="0" presId="urn:microsoft.com/office/officeart/2005/8/layout/hierarchy6"/>
    <dgm:cxn modelId="{47D64C8A-8A7E-4AE0-85DD-69157E92CCB4}" type="presParOf" srcId="{9C86E660-3A49-49CB-9DC9-4EBDDF348052}" destId="{E690478B-2BFB-41E6-9F68-5169A0A7F1BE}" srcOrd="1" destOrd="0" presId="urn:microsoft.com/office/officeart/2005/8/layout/hierarchy6"/>
    <dgm:cxn modelId="{0D85B2C8-D9D5-47DD-9292-DD2959B3A045}" type="presParOf" srcId="{E690478B-2BFB-41E6-9F68-5169A0A7F1BE}" destId="{8FEB834A-211C-4DD5-8C8A-CE57C50278F8}" srcOrd="0" destOrd="0" presId="urn:microsoft.com/office/officeart/2005/8/layout/hierarchy6"/>
    <dgm:cxn modelId="{C5D8ACED-4008-4D8B-8873-78377A6F02D6}" type="presParOf" srcId="{E690478B-2BFB-41E6-9F68-5169A0A7F1BE}" destId="{05F3D9EE-2C1B-485B-BE2B-DB582E256793}" srcOrd="1" destOrd="0" presId="urn:microsoft.com/office/officeart/2005/8/layout/hierarchy6"/>
    <dgm:cxn modelId="{72500C56-6EB3-4C44-A527-EBF03A322AC6}" type="presParOf" srcId="{DF4CDD81-4851-4497-B421-3E1217A8D917}" destId="{CA825290-06E2-4E8B-BF68-5DF6F1C20757}" srcOrd="2" destOrd="0" presId="urn:microsoft.com/office/officeart/2005/8/layout/hierarchy6"/>
    <dgm:cxn modelId="{AF1D4FC3-8060-4763-B3B7-34786A9B550F}" type="presParOf" srcId="{DF4CDD81-4851-4497-B421-3E1217A8D917}" destId="{6A002CC1-61C7-492F-B546-F01AA9038324}" srcOrd="3" destOrd="0" presId="urn:microsoft.com/office/officeart/2005/8/layout/hierarchy6"/>
    <dgm:cxn modelId="{390C131E-ADFF-4830-80F6-D3BD7ACC628B}" type="presParOf" srcId="{6A002CC1-61C7-492F-B546-F01AA9038324}" destId="{8AA8A54D-6657-4E0A-A74F-48E176BEC14C}" srcOrd="0" destOrd="0" presId="urn:microsoft.com/office/officeart/2005/8/layout/hierarchy6"/>
    <dgm:cxn modelId="{1B598FDD-F07E-40DA-8439-E2020112D369}" type="presParOf" srcId="{6A002CC1-61C7-492F-B546-F01AA9038324}" destId="{A9C3ED9A-A08E-4A89-95C0-37DAF20EC420}" srcOrd="1" destOrd="0" presId="urn:microsoft.com/office/officeart/2005/8/layout/hierarchy6"/>
    <dgm:cxn modelId="{046664E5-63DE-471A-B06A-BEBDBFDD9C95}" type="presParOf" srcId="{A9C3ED9A-A08E-4A89-95C0-37DAF20EC420}" destId="{849E7C76-7DE7-449B-9810-A74A973BDA60}" srcOrd="0" destOrd="0" presId="urn:microsoft.com/office/officeart/2005/8/layout/hierarchy6"/>
    <dgm:cxn modelId="{3FA3F55C-D7F1-41EC-9330-D1E4FC33C9F1}" type="presParOf" srcId="{A9C3ED9A-A08E-4A89-95C0-37DAF20EC420}" destId="{D910A922-2B9E-4F6A-A98F-274F5528B0F0}" srcOrd="1" destOrd="0" presId="urn:microsoft.com/office/officeart/2005/8/layout/hierarchy6"/>
    <dgm:cxn modelId="{0B3E1EEF-D679-4286-B16B-68628B4C0644}" type="presParOf" srcId="{D910A922-2B9E-4F6A-A98F-274F5528B0F0}" destId="{52B9A4A6-450E-4A93-AE7A-8E6B07B0B2DF}" srcOrd="0" destOrd="0" presId="urn:microsoft.com/office/officeart/2005/8/layout/hierarchy6"/>
    <dgm:cxn modelId="{1DD01F58-01AE-4012-9B40-90A45D6860E2}" type="presParOf" srcId="{D910A922-2B9E-4F6A-A98F-274F5528B0F0}" destId="{1FC71E5F-6DFA-43EC-82B8-B4B4732F87CB}" srcOrd="1" destOrd="0" presId="urn:microsoft.com/office/officeart/2005/8/layout/hierarchy6"/>
    <dgm:cxn modelId="{5FCDEF50-44A4-4E29-9711-4F0FB3D09696}" type="presParOf" srcId="{884BB22D-4872-42B3-AEE1-AA1B89EF4026}" destId="{AA25B90C-ED48-4016-9522-04CD5E432B9E}" srcOrd="2" destOrd="0" presId="urn:microsoft.com/office/officeart/2005/8/layout/hierarchy6"/>
    <dgm:cxn modelId="{DA4386C9-BD3F-497D-A04C-6F26D1148394}" type="presParOf" srcId="{884BB22D-4872-42B3-AEE1-AA1B89EF4026}" destId="{2193F191-087E-4FD2-AD8B-7D64E731DCE6}" srcOrd="3" destOrd="0" presId="urn:microsoft.com/office/officeart/2005/8/layout/hierarchy6"/>
    <dgm:cxn modelId="{A7B80CAD-3702-4DE3-96F6-ACBB5FEDCEA6}" type="presParOf" srcId="{2193F191-087E-4FD2-AD8B-7D64E731DCE6}" destId="{754C4811-A257-4C4C-BCDF-270B8022A76A}" srcOrd="0" destOrd="0" presId="urn:microsoft.com/office/officeart/2005/8/layout/hierarchy6"/>
    <dgm:cxn modelId="{FA6EAF28-DEAA-47F3-9B5C-152AE908B6E9}" type="presParOf" srcId="{2193F191-087E-4FD2-AD8B-7D64E731DCE6}" destId="{CA5FD4B9-E30F-4BEB-BA37-9B05182C3246}" srcOrd="1" destOrd="0" presId="urn:microsoft.com/office/officeart/2005/8/layout/hierarchy6"/>
    <dgm:cxn modelId="{CEC0D54E-DFBC-46EC-BB44-C2FFD3702B3F}" type="presParOf" srcId="{CA5FD4B9-E30F-4BEB-BA37-9B05182C3246}" destId="{542258AA-F51F-44B5-B8D0-085CE1423B38}" srcOrd="0" destOrd="0" presId="urn:microsoft.com/office/officeart/2005/8/layout/hierarchy6"/>
    <dgm:cxn modelId="{7D08A222-BB44-431E-89C7-8406AA714A66}" type="presParOf" srcId="{CA5FD4B9-E30F-4BEB-BA37-9B05182C3246}" destId="{4BCD8E98-6D71-4D35-99CD-041D4EEBFBFC}" srcOrd="1" destOrd="0" presId="urn:microsoft.com/office/officeart/2005/8/layout/hierarchy6"/>
    <dgm:cxn modelId="{417840FB-00E5-4ED1-9C5C-1C5633A693FD}" type="presParOf" srcId="{4BCD8E98-6D71-4D35-99CD-041D4EEBFBFC}" destId="{174FC8A0-8C27-4897-9164-CC758F8E7A1A}" srcOrd="0" destOrd="0" presId="urn:microsoft.com/office/officeart/2005/8/layout/hierarchy6"/>
    <dgm:cxn modelId="{D27DFCB0-F700-4346-B0C5-A060C34AA9CB}" type="presParOf" srcId="{4BCD8E98-6D71-4D35-99CD-041D4EEBFBFC}" destId="{A2B72E39-1A3F-49EA-9717-2310FBCAD9CD}" srcOrd="1" destOrd="0" presId="urn:microsoft.com/office/officeart/2005/8/layout/hierarchy6"/>
    <dgm:cxn modelId="{2DA7B954-F313-44B8-9DEF-C5EDA200AFF9}" type="presParOf" srcId="{9435011C-178C-4761-8841-085FC9369D86}" destId="{38CA58DB-DF53-4504-B176-C4DE6593956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79604E-E627-45F8-A99E-80F0EF2C423E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37F2D3EC-D649-4FEA-9D44-8E5E615E20DB}">
      <dgm:prSet phldrT="[Text]" custT="1"/>
      <dgm:spPr/>
      <dgm:t>
        <a:bodyPr/>
        <a:lstStyle/>
        <a:p>
          <a:r>
            <a:rPr lang="cs-CZ" sz="2400" b="1" dirty="0" smtClean="0">
              <a:latin typeface="Arial" pitchFamily="34" charset="0"/>
              <a:cs typeface="Arial" pitchFamily="34" charset="0"/>
            </a:rPr>
            <a:t>SLOUČENINA</a:t>
          </a:r>
          <a:endParaRPr lang="cs-CZ" sz="2400" b="1" dirty="0">
            <a:latin typeface="Arial" pitchFamily="34" charset="0"/>
            <a:cs typeface="Arial" pitchFamily="34" charset="0"/>
          </a:endParaRPr>
        </a:p>
      </dgm:t>
    </dgm:pt>
    <dgm:pt modelId="{B0881714-C546-46CD-97AD-79DCC44D7BB1}" type="parTrans" cxnId="{693829A4-1C45-46E9-9604-4B8528E0C498}">
      <dgm:prSet/>
      <dgm:spPr/>
      <dgm:t>
        <a:bodyPr/>
        <a:lstStyle/>
        <a:p>
          <a:endParaRPr lang="cs-CZ"/>
        </a:p>
      </dgm:t>
    </dgm:pt>
    <dgm:pt modelId="{EC28920D-EB46-43EE-A650-C0738F4594A9}" type="sibTrans" cxnId="{693829A4-1C45-46E9-9604-4B8528E0C498}">
      <dgm:prSet/>
      <dgm:spPr/>
      <dgm:t>
        <a:bodyPr/>
        <a:lstStyle/>
        <a:p>
          <a:endParaRPr lang="cs-CZ"/>
        </a:p>
      </dgm:t>
    </dgm:pt>
    <dgm:pt modelId="{4082455B-0973-48C9-8124-20412AF55D60}">
      <dgm:prSet phldrT="[Text]" custT="1"/>
      <dgm:spPr/>
      <dgm:t>
        <a:bodyPr/>
        <a:lstStyle/>
        <a:p>
          <a:r>
            <a:rPr lang="cs-CZ" sz="2400" b="1" dirty="0" smtClean="0">
              <a:latin typeface="Arial" pitchFamily="34" charset="0"/>
              <a:cs typeface="Arial" pitchFamily="34" charset="0"/>
            </a:rPr>
            <a:t>PODLE PŮVODU</a:t>
          </a:r>
          <a:endParaRPr lang="cs-CZ" sz="2400" b="1" dirty="0">
            <a:latin typeface="Arial" pitchFamily="34" charset="0"/>
            <a:cs typeface="Arial" pitchFamily="34" charset="0"/>
          </a:endParaRPr>
        </a:p>
      </dgm:t>
    </dgm:pt>
    <dgm:pt modelId="{AB741494-91E8-4D06-9109-E142C0167C96}" type="parTrans" cxnId="{23434FAE-82C7-4E99-BCAB-BA851B9B3E60}">
      <dgm:prSet/>
      <dgm:spPr/>
      <dgm:t>
        <a:bodyPr/>
        <a:lstStyle/>
        <a:p>
          <a:endParaRPr lang="cs-CZ"/>
        </a:p>
      </dgm:t>
    </dgm:pt>
    <dgm:pt modelId="{A157257A-7368-4B8C-9217-1851614041AC}" type="sibTrans" cxnId="{23434FAE-82C7-4E99-BCAB-BA851B9B3E60}">
      <dgm:prSet/>
      <dgm:spPr/>
      <dgm:t>
        <a:bodyPr/>
        <a:lstStyle/>
        <a:p>
          <a:endParaRPr lang="cs-CZ"/>
        </a:p>
      </dgm:t>
    </dgm:pt>
    <dgm:pt modelId="{BAB95FFC-7D3F-45BA-94E4-655A6F277D3A}">
      <dgm:prSet phldrT="[Text]" custT="1"/>
      <dgm:spPr/>
      <dgm:t>
        <a:bodyPr/>
        <a:lstStyle/>
        <a:p>
          <a:r>
            <a:rPr lang="cs-CZ" sz="2400" b="1" dirty="0" smtClean="0">
              <a:latin typeface="Arial" pitchFamily="34" charset="0"/>
              <a:cs typeface="Arial" pitchFamily="34" charset="0"/>
            </a:rPr>
            <a:t>ANORGANICKÉ</a:t>
          </a:r>
          <a:endParaRPr lang="cs-CZ" sz="2400" b="1" dirty="0">
            <a:latin typeface="Arial" pitchFamily="34" charset="0"/>
            <a:cs typeface="Arial" pitchFamily="34" charset="0"/>
          </a:endParaRPr>
        </a:p>
      </dgm:t>
    </dgm:pt>
    <dgm:pt modelId="{166026EC-87DF-4870-A9E9-19188911B44F}" type="parTrans" cxnId="{01A3FC42-F1D0-47C4-860C-DA3127D22A21}">
      <dgm:prSet/>
      <dgm:spPr/>
      <dgm:t>
        <a:bodyPr/>
        <a:lstStyle/>
        <a:p>
          <a:endParaRPr lang="cs-CZ"/>
        </a:p>
      </dgm:t>
    </dgm:pt>
    <dgm:pt modelId="{C4065FF0-F017-4C84-BEBE-3E4A2C82D17C}" type="sibTrans" cxnId="{01A3FC42-F1D0-47C4-860C-DA3127D22A21}">
      <dgm:prSet/>
      <dgm:spPr/>
      <dgm:t>
        <a:bodyPr/>
        <a:lstStyle/>
        <a:p>
          <a:endParaRPr lang="cs-CZ"/>
        </a:p>
      </dgm:t>
    </dgm:pt>
    <dgm:pt modelId="{010AB398-4FAD-4A3D-B88F-000CC2E4DB34}">
      <dgm:prSet phldrT="[Text]" custT="1"/>
      <dgm:spPr/>
      <dgm:t>
        <a:bodyPr/>
        <a:lstStyle/>
        <a:p>
          <a:r>
            <a:rPr lang="cs-CZ" sz="2400" b="1" dirty="0" smtClean="0">
              <a:latin typeface="Arial" pitchFamily="34" charset="0"/>
              <a:cs typeface="Arial" pitchFamily="34" charset="0"/>
            </a:rPr>
            <a:t>ORGANICKÉ</a:t>
          </a:r>
          <a:endParaRPr lang="cs-CZ" sz="2400" b="1" dirty="0">
            <a:latin typeface="Arial" pitchFamily="34" charset="0"/>
            <a:cs typeface="Arial" pitchFamily="34" charset="0"/>
          </a:endParaRPr>
        </a:p>
      </dgm:t>
    </dgm:pt>
    <dgm:pt modelId="{C31BA75F-56A7-4255-8301-3C0BF1CD6517}" type="parTrans" cxnId="{6D2ED165-823E-4344-B910-F688BEB321A4}">
      <dgm:prSet/>
      <dgm:spPr/>
      <dgm:t>
        <a:bodyPr/>
        <a:lstStyle/>
        <a:p>
          <a:endParaRPr lang="cs-CZ"/>
        </a:p>
      </dgm:t>
    </dgm:pt>
    <dgm:pt modelId="{12D76455-AA78-472F-909E-380F8592E2BA}" type="sibTrans" cxnId="{6D2ED165-823E-4344-B910-F688BEB321A4}">
      <dgm:prSet/>
      <dgm:spPr/>
      <dgm:t>
        <a:bodyPr/>
        <a:lstStyle/>
        <a:p>
          <a:endParaRPr lang="cs-CZ"/>
        </a:p>
      </dgm:t>
    </dgm:pt>
    <dgm:pt modelId="{A3252696-C500-457D-8028-51CA7675DAAA}">
      <dgm:prSet phldrT="[Text]" custT="1"/>
      <dgm:spPr/>
      <dgm:t>
        <a:bodyPr/>
        <a:lstStyle/>
        <a:p>
          <a:r>
            <a:rPr lang="cs-CZ" sz="2400" b="1" dirty="0" smtClean="0">
              <a:latin typeface="Arial" pitchFamily="34" charset="0"/>
              <a:cs typeface="Arial" pitchFamily="34" charset="0"/>
            </a:rPr>
            <a:t>PODLE POČTU SLOUČENÝCH PRVKŮ</a:t>
          </a:r>
          <a:endParaRPr lang="cs-CZ" sz="2400" b="1" dirty="0">
            <a:latin typeface="Arial" pitchFamily="34" charset="0"/>
            <a:cs typeface="Arial" pitchFamily="34" charset="0"/>
          </a:endParaRPr>
        </a:p>
      </dgm:t>
    </dgm:pt>
    <dgm:pt modelId="{27110DC3-C8E4-457A-AFCF-DBC05E41FA55}" type="parTrans" cxnId="{3700D98F-E46D-42E7-8324-1F98347DD9B3}">
      <dgm:prSet/>
      <dgm:spPr/>
      <dgm:t>
        <a:bodyPr/>
        <a:lstStyle/>
        <a:p>
          <a:endParaRPr lang="cs-CZ"/>
        </a:p>
      </dgm:t>
    </dgm:pt>
    <dgm:pt modelId="{266BB4BB-06C3-4866-A4C3-AE96B686044E}" type="sibTrans" cxnId="{3700D98F-E46D-42E7-8324-1F98347DD9B3}">
      <dgm:prSet/>
      <dgm:spPr/>
      <dgm:t>
        <a:bodyPr/>
        <a:lstStyle/>
        <a:p>
          <a:endParaRPr lang="cs-CZ"/>
        </a:p>
      </dgm:t>
    </dgm:pt>
    <dgm:pt modelId="{116267F1-9B21-410D-B90B-11D29F7B0DB4}">
      <dgm:prSet phldrT="[Text]" custT="1"/>
      <dgm:spPr/>
      <dgm:t>
        <a:bodyPr/>
        <a:lstStyle/>
        <a:p>
          <a:r>
            <a:rPr lang="cs-CZ" sz="2400" dirty="0" smtClean="0"/>
            <a:t>dvouprvkové </a:t>
          </a:r>
          <a:br>
            <a:rPr lang="cs-CZ" sz="2400" dirty="0" smtClean="0"/>
          </a:br>
          <a:r>
            <a:rPr lang="cs-CZ" sz="2400" dirty="0" smtClean="0"/>
            <a:t>(CO, HF, </a:t>
          </a:r>
          <a:r>
            <a:rPr lang="cs-CZ" sz="2400" dirty="0" err="1" smtClean="0"/>
            <a:t>NaCl</a:t>
          </a:r>
          <a:r>
            <a:rPr lang="cs-CZ" sz="2400" dirty="0" smtClean="0"/>
            <a:t>…)</a:t>
          </a:r>
          <a:endParaRPr lang="cs-CZ" sz="2400" dirty="0"/>
        </a:p>
      </dgm:t>
    </dgm:pt>
    <dgm:pt modelId="{4B6DEA49-BE2C-487D-9D78-1DF98FD960DE}" type="parTrans" cxnId="{61B476E4-C431-4AF6-95ED-52382F885A2B}">
      <dgm:prSet/>
      <dgm:spPr/>
      <dgm:t>
        <a:bodyPr/>
        <a:lstStyle/>
        <a:p>
          <a:endParaRPr lang="cs-CZ"/>
        </a:p>
      </dgm:t>
    </dgm:pt>
    <dgm:pt modelId="{03A19C20-9B50-442E-B3B1-873138718E5E}" type="sibTrans" cxnId="{61B476E4-C431-4AF6-95ED-52382F885A2B}">
      <dgm:prSet/>
      <dgm:spPr/>
      <dgm:t>
        <a:bodyPr/>
        <a:lstStyle/>
        <a:p>
          <a:endParaRPr lang="cs-CZ"/>
        </a:p>
      </dgm:t>
    </dgm:pt>
    <dgm:pt modelId="{6F50E6DA-87A5-48AD-ADDD-447CEFDBF988}">
      <dgm:prSet custT="1"/>
      <dgm:spPr/>
      <dgm:t>
        <a:bodyPr/>
        <a:lstStyle/>
        <a:p>
          <a:r>
            <a:rPr lang="cs-CZ" sz="2400" dirty="0" smtClean="0"/>
            <a:t>voda, kyselina sírová…</a:t>
          </a:r>
          <a:endParaRPr lang="cs-CZ" sz="2400" dirty="0"/>
        </a:p>
      </dgm:t>
    </dgm:pt>
    <dgm:pt modelId="{EE7FA819-5215-46C6-8651-0C81DF2012A8}" type="parTrans" cxnId="{383206DF-C578-4762-B12D-592710ABAD00}">
      <dgm:prSet/>
      <dgm:spPr/>
      <dgm:t>
        <a:bodyPr/>
        <a:lstStyle/>
        <a:p>
          <a:endParaRPr lang="cs-CZ"/>
        </a:p>
      </dgm:t>
    </dgm:pt>
    <dgm:pt modelId="{05EDDE66-B6E4-4A17-B1C6-751BFC704D07}" type="sibTrans" cxnId="{383206DF-C578-4762-B12D-592710ABAD00}">
      <dgm:prSet/>
      <dgm:spPr/>
      <dgm:t>
        <a:bodyPr/>
        <a:lstStyle/>
        <a:p>
          <a:endParaRPr lang="cs-CZ"/>
        </a:p>
      </dgm:t>
    </dgm:pt>
    <dgm:pt modelId="{44A20EA8-B24A-4DA9-939A-C630FFD43A96}">
      <dgm:prSet custT="1"/>
      <dgm:spPr/>
      <dgm:t>
        <a:bodyPr/>
        <a:lstStyle/>
        <a:p>
          <a:r>
            <a:rPr lang="cs-CZ" sz="2400" dirty="0" smtClean="0"/>
            <a:t>líh,</a:t>
          </a:r>
        </a:p>
        <a:p>
          <a:r>
            <a:rPr lang="cs-CZ" sz="2400" dirty="0" smtClean="0"/>
            <a:t>bílkoviny…</a:t>
          </a:r>
          <a:endParaRPr lang="cs-CZ" sz="2400" dirty="0"/>
        </a:p>
      </dgm:t>
    </dgm:pt>
    <dgm:pt modelId="{263C94F0-0E54-46F7-8E0E-5B80C6062022}" type="parTrans" cxnId="{6D847EAD-067B-4BF7-93D9-1E91431A365F}">
      <dgm:prSet/>
      <dgm:spPr/>
      <dgm:t>
        <a:bodyPr/>
        <a:lstStyle/>
        <a:p>
          <a:endParaRPr lang="cs-CZ"/>
        </a:p>
      </dgm:t>
    </dgm:pt>
    <dgm:pt modelId="{4E64E397-F2C5-4346-AAD8-ED7055253245}" type="sibTrans" cxnId="{6D847EAD-067B-4BF7-93D9-1E91431A365F}">
      <dgm:prSet/>
      <dgm:spPr/>
      <dgm:t>
        <a:bodyPr/>
        <a:lstStyle/>
        <a:p>
          <a:endParaRPr lang="cs-CZ"/>
        </a:p>
      </dgm:t>
    </dgm:pt>
    <dgm:pt modelId="{B42A4569-AA7D-46A3-99BC-58C20E26B78F}">
      <dgm:prSet custT="1"/>
      <dgm:spPr/>
      <dgm:t>
        <a:bodyPr/>
        <a:lstStyle/>
        <a:p>
          <a:r>
            <a:rPr lang="cs-CZ" sz="2400" dirty="0" smtClean="0"/>
            <a:t>tříprvkové (</a:t>
          </a:r>
          <a:r>
            <a:rPr lang="cs-CZ" sz="2400" dirty="0" err="1" smtClean="0"/>
            <a:t>NaOH</a:t>
          </a:r>
          <a:r>
            <a:rPr lang="cs-CZ" sz="2400" dirty="0" smtClean="0"/>
            <a:t>,HClO</a:t>
          </a:r>
          <a:r>
            <a:rPr lang="cs-CZ" sz="2400" baseline="-25000" dirty="0" smtClean="0"/>
            <a:t>3</a:t>
          </a:r>
          <a:r>
            <a:rPr lang="cs-CZ" sz="2400" dirty="0" smtClean="0"/>
            <a:t>…)</a:t>
          </a:r>
          <a:endParaRPr lang="cs-CZ" sz="2400" dirty="0"/>
        </a:p>
      </dgm:t>
    </dgm:pt>
    <dgm:pt modelId="{DDEEED85-CC23-440D-9B52-9D2BD633FEC9}" type="parTrans" cxnId="{857249FB-1979-4268-A589-82D4CE71D602}">
      <dgm:prSet/>
      <dgm:spPr/>
      <dgm:t>
        <a:bodyPr/>
        <a:lstStyle/>
        <a:p>
          <a:endParaRPr lang="cs-CZ"/>
        </a:p>
      </dgm:t>
    </dgm:pt>
    <dgm:pt modelId="{4F3213D3-234A-4D9B-B6C9-0495DA02AED7}" type="sibTrans" cxnId="{857249FB-1979-4268-A589-82D4CE71D602}">
      <dgm:prSet/>
      <dgm:spPr/>
      <dgm:t>
        <a:bodyPr/>
        <a:lstStyle/>
        <a:p>
          <a:endParaRPr lang="cs-CZ"/>
        </a:p>
      </dgm:t>
    </dgm:pt>
    <dgm:pt modelId="{62D1670D-5105-4CB3-A715-F159D69B6F57}">
      <dgm:prSet custT="1"/>
      <dgm:spPr/>
      <dgm:t>
        <a:bodyPr/>
        <a:lstStyle/>
        <a:p>
          <a:r>
            <a:rPr lang="cs-CZ" sz="2400" dirty="0" err="1" smtClean="0"/>
            <a:t>víceprvkové</a:t>
          </a:r>
          <a:r>
            <a:rPr lang="cs-CZ" sz="2400" dirty="0" smtClean="0"/>
            <a:t> (NaHCO</a:t>
          </a:r>
          <a:r>
            <a:rPr lang="cs-CZ" sz="2400" baseline="-25000" dirty="0" smtClean="0"/>
            <a:t>3</a:t>
          </a:r>
          <a:r>
            <a:rPr lang="cs-CZ" sz="2400" dirty="0" smtClean="0"/>
            <a:t>…)</a:t>
          </a:r>
          <a:endParaRPr lang="cs-CZ" sz="2400" dirty="0"/>
        </a:p>
      </dgm:t>
    </dgm:pt>
    <dgm:pt modelId="{7970C835-4FBB-49E8-9509-24B0D257F15F}" type="parTrans" cxnId="{5ACC9A51-EFA2-4EB9-A2F1-758B38F3240C}">
      <dgm:prSet/>
      <dgm:spPr/>
      <dgm:t>
        <a:bodyPr/>
        <a:lstStyle/>
        <a:p>
          <a:endParaRPr lang="cs-CZ"/>
        </a:p>
      </dgm:t>
    </dgm:pt>
    <dgm:pt modelId="{5297A6B8-D102-471F-89C2-B8208BC70B39}" type="sibTrans" cxnId="{5ACC9A51-EFA2-4EB9-A2F1-758B38F3240C}">
      <dgm:prSet/>
      <dgm:spPr/>
      <dgm:t>
        <a:bodyPr/>
        <a:lstStyle/>
        <a:p>
          <a:endParaRPr lang="cs-CZ"/>
        </a:p>
      </dgm:t>
    </dgm:pt>
    <dgm:pt modelId="{23C3CA7D-D029-451C-B3AD-22FBBE0E386A}" type="pres">
      <dgm:prSet presAssocID="{9A79604E-E627-45F8-A99E-80F0EF2C423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0E26B358-DA9B-4793-A28B-15824EA70B2A}" type="pres">
      <dgm:prSet presAssocID="{37F2D3EC-D649-4FEA-9D44-8E5E615E20DB}" presName="root1" presStyleCnt="0"/>
      <dgm:spPr/>
    </dgm:pt>
    <dgm:pt modelId="{5DF1E5EC-6851-42B3-925C-57195C99F169}" type="pres">
      <dgm:prSet presAssocID="{37F2D3EC-D649-4FEA-9D44-8E5E615E20DB}" presName="LevelOneTextNode" presStyleLbl="node0" presStyleIdx="0" presStyleCnt="1" custScaleX="194896" custScaleY="143946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17E328A2-A270-4AAD-8083-629E90159E6C}" type="pres">
      <dgm:prSet presAssocID="{37F2D3EC-D649-4FEA-9D44-8E5E615E20DB}" presName="level2hierChild" presStyleCnt="0"/>
      <dgm:spPr/>
    </dgm:pt>
    <dgm:pt modelId="{DB848E57-1859-4E37-B967-A7C7D87F33D7}" type="pres">
      <dgm:prSet presAssocID="{AB741494-91E8-4D06-9109-E142C0167C96}" presName="conn2-1" presStyleLbl="parChTrans1D2" presStyleIdx="0" presStyleCnt="2"/>
      <dgm:spPr/>
      <dgm:t>
        <a:bodyPr/>
        <a:lstStyle/>
        <a:p>
          <a:endParaRPr lang="cs-CZ"/>
        </a:p>
      </dgm:t>
    </dgm:pt>
    <dgm:pt modelId="{128215A0-2B6C-4619-A93A-28E97CCC727D}" type="pres">
      <dgm:prSet presAssocID="{AB741494-91E8-4D06-9109-E142C0167C96}" presName="connTx" presStyleLbl="parChTrans1D2" presStyleIdx="0" presStyleCnt="2"/>
      <dgm:spPr/>
      <dgm:t>
        <a:bodyPr/>
        <a:lstStyle/>
        <a:p>
          <a:endParaRPr lang="cs-CZ"/>
        </a:p>
      </dgm:t>
    </dgm:pt>
    <dgm:pt modelId="{ED6B8D93-7C94-4833-B39C-781949FFEAB8}" type="pres">
      <dgm:prSet presAssocID="{4082455B-0973-48C9-8124-20412AF55D60}" presName="root2" presStyleCnt="0"/>
      <dgm:spPr/>
    </dgm:pt>
    <dgm:pt modelId="{D1A965EE-CC12-4CB6-8782-5767C326D72D}" type="pres">
      <dgm:prSet presAssocID="{4082455B-0973-48C9-8124-20412AF55D60}" presName="LevelTwoTextNode" presStyleLbl="node2" presStyleIdx="0" presStyleCnt="2" custScaleX="128726" custScaleY="152012" custLinFactY="-8509" custLinFactNeighborX="-27500" custLinFactNeighborY="-100000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330504D9-B352-491D-A982-29B0A8FB012C}" type="pres">
      <dgm:prSet presAssocID="{4082455B-0973-48C9-8124-20412AF55D60}" presName="level3hierChild" presStyleCnt="0"/>
      <dgm:spPr/>
    </dgm:pt>
    <dgm:pt modelId="{678252E7-5B7A-4654-9615-2E421DDC7A6D}" type="pres">
      <dgm:prSet presAssocID="{166026EC-87DF-4870-A9E9-19188911B44F}" presName="conn2-1" presStyleLbl="parChTrans1D3" presStyleIdx="0" presStyleCnt="5"/>
      <dgm:spPr/>
      <dgm:t>
        <a:bodyPr/>
        <a:lstStyle/>
        <a:p>
          <a:endParaRPr lang="cs-CZ"/>
        </a:p>
      </dgm:t>
    </dgm:pt>
    <dgm:pt modelId="{6D5AAFF2-5251-4498-8A2A-9F510A5F935C}" type="pres">
      <dgm:prSet presAssocID="{166026EC-87DF-4870-A9E9-19188911B44F}" presName="connTx" presStyleLbl="parChTrans1D3" presStyleIdx="0" presStyleCnt="5"/>
      <dgm:spPr/>
      <dgm:t>
        <a:bodyPr/>
        <a:lstStyle/>
        <a:p>
          <a:endParaRPr lang="cs-CZ"/>
        </a:p>
      </dgm:t>
    </dgm:pt>
    <dgm:pt modelId="{F04D9FAA-CC47-416C-B8AF-5FB6D69F2C21}" type="pres">
      <dgm:prSet presAssocID="{BAB95FFC-7D3F-45BA-94E4-655A6F277D3A}" presName="root2" presStyleCnt="0"/>
      <dgm:spPr/>
    </dgm:pt>
    <dgm:pt modelId="{530C5917-B515-44E5-993F-1E220DF853E7}" type="pres">
      <dgm:prSet presAssocID="{BAB95FFC-7D3F-45BA-94E4-655A6F277D3A}" presName="LevelTwoTextNode" presStyleLbl="node3" presStyleIdx="0" presStyleCnt="5" custScaleX="213649" custScaleY="137421" custLinFactNeighborX="-45365" custLinFactNeighborY="-94889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1E5DB085-F10A-4DD9-91CA-C905364C9023}" type="pres">
      <dgm:prSet presAssocID="{BAB95FFC-7D3F-45BA-94E4-655A6F277D3A}" presName="level3hierChild" presStyleCnt="0"/>
      <dgm:spPr/>
    </dgm:pt>
    <dgm:pt modelId="{963C3140-DD1E-4B00-85B4-5B2ECFAEF83B}" type="pres">
      <dgm:prSet presAssocID="{EE7FA819-5215-46C6-8651-0C81DF2012A8}" presName="conn2-1" presStyleLbl="parChTrans1D4" presStyleIdx="0" presStyleCnt="2"/>
      <dgm:spPr/>
      <dgm:t>
        <a:bodyPr/>
        <a:lstStyle/>
        <a:p>
          <a:endParaRPr lang="cs-CZ"/>
        </a:p>
      </dgm:t>
    </dgm:pt>
    <dgm:pt modelId="{AF0EE24A-46DE-4792-96D1-BBE1FE07773E}" type="pres">
      <dgm:prSet presAssocID="{EE7FA819-5215-46C6-8651-0C81DF2012A8}" presName="connTx" presStyleLbl="parChTrans1D4" presStyleIdx="0" presStyleCnt="2"/>
      <dgm:spPr/>
      <dgm:t>
        <a:bodyPr/>
        <a:lstStyle/>
        <a:p>
          <a:endParaRPr lang="cs-CZ"/>
        </a:p>
      </dgm:t>
    </dgm:pt>
    <dgm:pt modelId="{A3868EEE-B25C-435B-AA8F-FF6BAB7982FB}" type="pres">
      <dgm:prSet presAssocID="{6F50E6DA-87A5-48AD-ADDD-447CEFDBF988}" presName="root2" presStyleCnt="0"/>
      <dgm:spPr/>
    </dgm:pt>
    <dgm:pt modelId="{2C6721D0-1AE0-4C79-B553-D3FC048FB7BB}" type="pres">
      <dgm:prSet presAssocID="{6F50E6DA-87A5-48AD-ADDD-447CEFDBF988}" presName="LevelTwoTextNode" presStyleLbl="node4" presStyleIdx="0" presStyleCnt="2" custScaleX="136229" custScaleY="184953" custLinFactY="-7572" custLinFactNeighborX="-75758" custLinFactNeighborY="-100000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210E239-709F-4974-B7FD-8A684FBC1194}" type="pres">
      <dgm:prSet presAssocID="{6F50E6DA-87A5-48AD-ADDD-447CEFDBF988}" presName="level3hierChild" presStyleCnt="0"/>
      <dgm:spPr/>
    </dgm:pt>
    <dgm:pt modelId="{AFECB228-C727-425E-870E-3508790D8B44}" type="pres">
      <dgm:prSet presAssocID="{C31BA75F-56A7-4255-8301-3C0BF1CD6517}" presName="conn2-1" presStyleLbl="parChTrans1D3" presStyleIdx="1" presStyleCnt="5"/>
      <dgm:spPr/>
      <dgm:t>
        <a:bodyPr/>
        <a:lstStyle/>
        <a:p>
          <a:endParaRPr lang="cs-CZ"/>
        </a:p>
      </dgm:t>
    </dgm:pt>
    <dgm:pt modelId="{B740D6AC-8C6C-4DC4-A932-41F7591B35D4}" type="pres">
      <dgm:prSet presAssocID="{C31BA75F-56A7-4255-8301-3C0BF1CD6517}" presName="connTx" presStyleLbl="parChTrans1D3" presStyleIdx="1" presStyleCnt="5"/>
      <dgm:spPr/>
      <dgm:t>
        <a:bodyPr/>
        <a:lstStyle/>
        <a:p>
          <a:endParaRPr lang="cs-CZ"/>
        </a:p>
      </dgm:t>
    </dgm:pt>
    <dgm:pt modelId="{DB55C110-398F-493E-A09D-0BB934197A00}" type="pres">
      <dgm:prSet presAssocID="{010AB398-4FAD-4A3D-B88F-000CC2E4DB34}" presName="root2" presStyleCnt="0"/>
      <dgm:spPr/>
    </dgm:pt>
    <dgm:pt modelId="{EA8B2A0C-4521-4BFE-A3FC-9DB8546321F5}" type="pres">
      <dgm:prSet presAssocID="{010AB398-4FAD-4A3D-B88F-000CC2E4DB34}" presName="LevelTwoTextNode" presStyleLbl="node3" presStyleIdx="1" presStyleCnt="5" custScaleX="205122" custScaleY="123682" custLinFactY="-27819" custLinFactNeighborX="-39331" custLinFactNeighborY="-100000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B5D19749-B8BF-49D2-9717-E99890CBAC86}" type="pres">
      <dgm:prSet presAssocID="{010AB398-4FAD-4A3D-B88F-000CC2E4DB34}" presName="level3hierChild" presStyleCnt="0"/>
      <dgm:spPr/>
    </dgm:pt>
    <dgm:pt modelId="{01071262-21F6-4916-96EE-3A038E00A936}" type="pres">
      <dgm:prSet presAssocID="{263C94F0-0E54-46F7-8E0E-5B80C6062022}" presName="conn2-1" presStyleLbl="parChTrans1D4" presStyleIdx="1" presStyleCnt="2"/>
      <dgm:spPr/>
      <dgm:t>
        <a:bodyPr/>
        <a:lstStyle/>
        <a:p>
          <a:endParaRPr lang="cs-CZ"/>
        </a:p>
      </dgm:t>
    </dgm:pt>
    <dgm:pt modelId="{1491A8F2-E691-4F8D-B7D0-BB6D202C7AC9}" type="pres">
      <dgm:prSet presAssocID="{263C94F0-0E54-46F7-8E0E-5B80C6062022}" presName="connTx" presStyleLbl="parChTrans1D4" presStyleIdx="1" presStyleCnt="2"/>
      <dgm:spPr/>
      <dgm:t>
        <a:bodyPr/>
        <a:lstStyle/>
        <a:p>
          <a:endParaRPr lang="cs-CZ"/>
        </a:p>
      </dgm:t>
    </dgm:pt>
    <dgm:pt modelId="{650A165D-A6F3-4728-8992-93F11ED61801}" type="pres">
      <dgm:prSet presAssocID="{44A20EA8-B24A-4DA9-939A-C630FFD43A96}" presName="root2" presStyleCnt="0"/>
      <dgm:spPr/>
    </dgm:pt>
    <dgm:pt modelId="{FA700663-C785-4FF6-B340-7E856220A9A0}" type="pres">
      <dgm:prSet presAssocID="{44A20EA8-B24A-4DA9-939A-C630FFD43A96}" presName="LevelTwoTextNode" presStyleLbl="node4" presStyleIdx="1" presStyleCnt="2" custScaleX="160236" custScaleY="171913" custLinFactNeighborX="-56788" custLinFactNeighborY="-93509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61EEE70-C1FB-419E-8528-D43A5CDE1F34}" type="pres">
      <dgm:prSet presAssocID="{44A20EA8-B24A-4DA9-939A-C630FFD43A96}" presName="level3hierChild" presStyleCnt="0"/>
      <dgm:spPr/>
    </dgm:pt>
    <dgm:pt modelId="{A5DC7D7D-0FA8-496F-80CB-0F22DA67CA66}" type="pres">
      <dgm:prSet presAssocID="{27110DC3-C8E4-457A-AFCF-DBC05E41FA55}" presName="conn2-1" presStyleLbl="parChTrans1D2" presStyleIdx="1" presStyleCnt="2"/>
      <dgm:spPr/>
      <dgm:t>
        <a:bodyPr/>
        <a:lstStyle/>
        <a:p>
          <a:endParaRPr lang="cs-CZ"/>
        </a:p>
      </dgm:t>
    </dgm:pt>
    <dgm:pt modelId="{9854CD70-4E00-4660-9570-3854B0D5D731}" type="pres">
      <dgm:prSet presAssocID="{27110DC3-C8E4-457A-AFCF-DBC05E41FA55}" presName="connTx" presStyleLbl="parChTrans1D2" presStyleIdx="1" presStyleCnt="2"/>
      <dgm:spPr/>
      <dgm:t>
        <a:bodyPr/>
        <a:lstStyle/>
        <a:p>
          <a:endParaRPr lang="cs-CZ"/>
        </a:p>
      </dgm:t>
    </dgm:pt>
    <dgm:pt modelId="{BE6D1408-3FAB-4A1A-B75E-90D6B848600D}" type="pres">
      <dgm:prSet presAssocID="{A3252696-C500-457D-8028-51CA7675DAAA}" presName="root2" presStyleCnt="0"/>
      <dgm:spPr/>
    </dgm:pt>
    <dgm:pt modelId="{764E68AD-A392-4667-9702-1C94479EBEB6}" type="pres">
      <dgm:prSet presAssocID="{A3252696-C500-457D-8028-51CA7675DAAA}" presName="LevelTwoTextNode" presStyleLbl="node2" presStyleIdx="1" presStyleCnt="2" custScaleX="219199" custScaleY="27676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0FC67478-2A87-448E-AB3B-7F475EA28303}" type="pres">
      <dgm:prSet presAssocID="{A3252696-C500-457D-8028-51CA7675DAAA}" presName="level3hierChild" presStyleCnt="0"/>
      <dgm:spPr/>
    </dgm:pt>
    <dgm:pt modelId="{427E6A96-9828-4473-9113-62DD5FF4089D}" type="pres">
      <dgm:prSet presAssocID="{4B6DEA49-BE2C-487D-9D78-1DF98FD960DE}" presName="conn2-1" presStyleLbl="parChTrans1D3" presStyleIdx="2" presStyleCnt="5"/>
      <dgm:spPr/>
      <dgm:t>
        <a:bodyPr/>
        <a:lstStyle/>
        <a:p>
          <a:endParaRPr lang="cs-CZ"/>
        </a:p>
      </dgm:t>
    </dgm:pt>
    <dgm:pt modelId="{C6B219F9-AAAD-4FF1-B892-0EC73F162B0D}" type="pres">
      <dgm:prSet presAssocID="{4B6DEA49-BE2C-487D-9D78-1DF98FD960DE}" presName="connTx" presStyleLbl="parChTrans1D3" presStyleIdx="2" presStyleCnt="5"/>
      <dgm:spPr/>
      <dgm:t>
        <a:bodyPr/>
        <a:lstStyle/>
        <a:p>
          <a:endParaRPr lang="cs-CZ"/>
        </a:p>
      </dgm:t>
    </dgm:pt>
    <dgm:pt modelId="{719A09E1-A291-47E4-8C1E-9BEB91B7697E}" type="pres">
      <dgm:prSet presAssocID="{116267F1-9B21-410D-B90B-11D29F7B0DB4}" presName="root2" presStyleCnt="0"/>
      <dgm:spPr/>
    </dgm:pt>
    <dgm:pt modelId="{684090B0-38C4-4E39-B8E7-F8E6C7E9723E}" type="pres">
      <dgm:prSet presAssocID="{116267F1-9B21-410D-B90B-11D29F7B0DB4}" presName="LevelTwoTextNode" presStyleLbl="node3" presStyleIdx="2" presStyleCnt="5" custScaleX="280446" custScaleY="121440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A031DA8-946B-428E-A0E2-7A1E9F858C0F}" type="pres">
      <dgm:prSet presAssocID="{116267F1-9B21-410D-B90B-11D29F7B0DB4}" presName="level3hierChild" presStyleCnt="0"/>
      <dgm:spPr/>
    </dgm:pt>
    <dgm:pt modelId="{DD2CE77C-2E4F-4D41-B3AF-72A8F6B0F780}" type="pres">
      <dgm:prSet presAssocID="{DDEEED85-CC23-440D-9B52-9D2BD633FEC9}" presName="conn2-1" presStyleLbl="parChTrans1D3" presStyleIdx="3" presStyleCnt="5"/>
      <dgm:spPr/>
      <dgm:t>
        <a:bodyPr/>
        <a:lstStyle/>
        <a:p>
          <a:endParaRPr lang="cs-CZ"/>
        </a:p>
      </dgm:t>
    </dgm:pt>
    <dgm:pt modelId="{56B9906A-D9C8-493F-9AED-ADAAD610D8F4}" type="pres">
      <dgm:prSet presAssocID="{DDEEED85-CC23-440D-9B52-9D2BD633FEC9}" presName="connTx" presStyleLbl="parChTrans1D3" presStyleIdx="3" presStyleCnt="5"/>
      <dgm:spPr/>
      <dgm:t>
        <a:bodyPr/>
        <a:lstStyle/>
        <a:p>
          <a:endParaRPr lang="cs-CZ"/>
        </a:p>
      </dgm:t>
    </dgm:pt>
    <dgm:pt modelId="{CCAFEA08-1630-407F-B1B1-5E045B4E6351}" type="pres">
      <dgm:prSet presAssocID="{B42A4569-AA7D-46A3-99BC-58C20E26B78F}" presName="root2" presStyleCnt="0"/>
      <dgm:spPr/>
    </dgm:pt>
    <dgm:pt modelId="{C36E5A04-D537-4660-91E2-348E7FA9B70E}" type="pres">
      <dgm:prSet presAssocID="{B42A4569-AA7D-46A3-99BC-58C20E26B78F}" presName="LevelTwoTextNode" presStyleLbl="node3" presStyleIdx="3" presStyleCnt="5" custScaleX="288288" custScaleY="122290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39800814-98F6-435E-A5EB-E04677C6754A}" type="pres">
      <dgm:prSet presAssocID="{B42A4569-AA7D-46A3-99BC-58C20E26B78F}" presName="level3hierChild" presStyleCnt="0"/>
      <dgm:spPr/>
    </dgm:pt>
    <dgm:pt modelId="{2EA7D06A-F55D-4C82-9049-AA8EF3CC94A6}" type="pres">
      <dgm:prSet presAssocID="{7970C835-4FBB-49E8-9509-24B0D257F15F}" presName="conn2-1" presStyleLbl="parChTrans1D3" presStyleIdx="4" presStyleCnt="5"/>
      <dgm:spPr/>
      <dgm:t>
        <a:bodyPr/>
        <a:lstStyle/>
        <a:p>
          <a:endParaRPr lang="cs-CZ"/>
        </a:p>
      </dgm:t>
    </dgm:pt>
    <dgm:pt modelId="{8A0E274D-177B-40B3-A7C8-84421339181E}" type="pres">
      <dgm:prSet presAssocID="{7970C835-4FBB-49E8-9509-24B0D257F15F}" presName="connTx" presStyleLbl="parChTrans1D3" presStyleIdx="4" presStyleCnt="5"/>
      <dgm:spPr/>
      <dgm:t>
        <a:bodyPr/>
        <a:lstStyle/>
        <a:p>
          <a:endParaRPr lang="cs-CZ"/>
        </a:p>
      </dgm:t>
    </dgm:pt>
    <dgm:pt modelId="{E3E088A3-BA20-41BB-BB46-A9431B95B312}" type="pres">
      <dgm:prSet presAssocID="{62D1670D-5105-4CB3-A715-F159D69B6F57}" presName="root2" presStyleCnt="0"/>
      <dgm:spPr/>
    </dgm:pt>
    <dgm:pt modelId="{42ECA1CD-28DF-41F6-B2A5-CDC57466E567}" type="pres">
      <dgm:prSet presAssocID="{62D1670D-5105-4CB3-A715-F159D69B6F57}" presName="LevelTwoTextNode" presStyleLbl="node3" presStyleIdx="4" presStyleCnt="5" custScaleX="232017" custScaleY="15246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8C9862E4-DEBA-46F8-96F0-DDDB851304BB}" type="pres">
      <dgm:prSet presAssocID="{62D1670D-5105-4CB3-A715-F159D69B6F57}" presName="level3hierChild" presStyleCnt="0"/>
      <dgm:spPr/>
    </dgm:pt>
  </dgm:ptLst>
  <dgm:cxnLst>
    <dgm:cxn modelId="{6D2ED165-823E-4344-B910-F688BEB321A4}" srcId="{4082455B-0973-48C9-8124-20412AF55D60}" destId="{010AB398-4FAD-4A3D-B88F-000CC2E4DB34}" srcOrd="1" destOrd="0" parTransId="{C31BA75F-56A7-4255-8301-3C0BF1CD6517}" sibTransId="{12D76455-AA78-472F-909E-380F8592E2BA}"/>
    <dgm:cxn modelId="{11628A6D-C75A-44BF-9551-2041DF2D3B05}" type="presOf" srcId="{EE7FA819-5215-46C6-8651-0C81DF2012A8}" destId="{AF0EE24A-46DE-4792-96D1-BBE1FE07773E}" srcOrd="1" destOrd="0" presId="urn:microsoft.com/office/officeart/2005/8/layout/hierarchy2"/>
    <dgm:cxn modelId="{61A518B2-532D-45A1-B51D-521EA45EFEC1}" type="presOf" srcId="{A3252696-C500-457D-8028-51CA7675DAAA}" destId="{764E68AD-A392-4667-9702-1C94479EBEB6}" srcOrd="0" destOrd="0" presId="urn:microsoft.com/office/officeart/2005/8/layout/hierarchy2"/>
    <dgm:cxn modelId="{7B19BC56-1A65-4274-A711-479ED650BB5C}" type="presOf" srcId="{AB741494-91E8-4D06-9109-E142C0167C96}" destId="{DB848E57-1859-4E37-B967-A7C7D87F33D7}" srcOrd="0" destOrd="0" presId="urn:microsoft.com/office/officeart/2005/8/layout/hierarchy2"/>
    <dgm:cxn modelId="{FB643F3F-921B-4F9E-8B2B-64F43A234265}" type="presOf" srcId="{27110DC3-C8E4-457A-AFCF-DBC05E41FA55}" destId="{A5DC7D7D-0FA8-496F-80CB-0F22DA67CA66}" srcOrd="0" destOrd="0" presId="urn:microsoft.com/office/officeart/2005/8/layout/hierarchy2"/>
    <dgm:cxn modelId="{FE7E9E3C-E8D1-4E8F-AF80-00F26E31AC4C}" type="presOf" srcId="{263C94F0-0E54-46F7-8E0E-5B80C6062022}" destId="{1491A8F2-E691-4F8D-B7D0-BB6D202C7AC9}" srcOrd="1" destOrd="0" presId="urn:microsoft.com/office/officeart/2005/8/layout/hierarchy2"/>
    <dgm:cxn modelId="{857249FB-1979-4268-A589-82D4CE71D602}" srcId="{A3252696-C500-457D-8028-51CA7675DAAA}" destId="{B42A4569-AA7D-46A3-99BC-58C20E26B78F}" srcOrd="1" destOrd="0" parTransId="{DDEEED85-CC23-440D-9B52-9D2BD633FEC9}" sibTransId="{4F3213D3-234A-4D9B-B6C9-0495DA02AED7}"/>
    <dgm:cxn modelId="{383206DF-C578-4762-B12D-592710ABAD00}" srcId="{BAB95FFC-7D3F-45BA-94E4-655A6F277D3A}" destId="{6F50E6DA-87A5-48AD-ADDD-447CEFDBF988}" srcOrd="0" destOrd="0" parTransId="{EE7FA819-5215-46C6-8651-0C81DF2012A8}" sibTransId="{05EDDE66-B6E4-4A17-B1C6-751BFC704D07}"/>
    <dgm:cxn modelId="{17045B55-5AB6-4CC8-81EA-B05D46961521}" type="presOf" srcId="{7970C835-4FBB-49E8-9509-24B0D257F15F}" destId="{8A0E274D-177B-40B3-A7C8-84421339181E}" srcOrd="1" destOrd="0" presId="urn:microsoft.com/office/officeart/2005/8/layout/hierarchy2"/>
    <dgm:cxn modelId="{1019DA27-188F-4DF5-88B2-05921E86A110}" type="presOf" srcId="{7970C835-4FBB-49E8-9509-24B0D257F15F}" destId="{2EA7D06A-F55D-4C82-9049-AA8EF3CC94A6}" srcOrd="0" destOrd="0" presId="urn:microsoft.com/office/officeart/2005/8/layout/hierarchy2"/>
    <dgm:cxn modelId="{8E56B9F1-A53F-4DAD-AFF8-8BCE0AF8E996}" type="presOf" srcId="{EE7FA819-5215-46C6-8651-0C81DF2012A8}" destId="{963C3140-DD1E-4B00-85B4-5B2ECFAEF83B}" srcOrd="0" destOrd="0" presId="urn:microsoft.com/office/officeart/2005/8/layout/hierarchy2"/>
    <dgm:cxn modelId="{70C4C571-2373-45DF-8B43-F5CC9DB2E5DF}" type="presOf" srcId="{6F50E6DA-87A5-48AD-ADDD-447CEFDBF988}" destId="{2C6721D0-1AE0-4C79-B553-D3FC048FB7BB}" srcOrd="0" destOrd="0" presId="urn:microsoft.com/office/officeart/2005/8/layout/hierarchy2"/>
    <dgm:cxn modelId="{CEBF2908-5534-4387-9605-4D323E9BE8F7}" type="presOf" srcId="{4B6DEA49-BE2C-487D-9D78-1DF98FD960DE}" destId="{427E6A96-9828-4473-9113-62DD5FF4089D}" srcOrd="0" destOrd="0" presId="urn:microsoft.com/office/officeart/2005/8/layout/hierarchy2"/>
    <dgm:cxn modelId="{3700D98F-E46D-42E7-8324-1F98347DD9B3}" srcId="{37F2D3EC-D649-4FEA-9D44-8E5E615E20DB}" destId="{A3252696-C500-457D-8028-51CA7675DAAA}" srcOrd="1" destOrd="0" parTransId="{27110DC3-C8E4-457A-AFCF-DBC05E41FA55}" sibTransId="{266BB4BB-06C3-4866-A4C3-AE96B686044E}"/>
    <dgm:cxn modelId="{80D63DCA-E4E4-4487-858E-B08811562DCB}" type="presOf" srcId="{263C94F0-0E54-46F7-8E0E-5B80C6062022}" destId="{01071262-21F6-4916-96EE-3A038E00A936}" srcOrd="0" destOrd="0" presId="urn:microsoft.com/office/officeart/2005/8/layout/hierarchy2"/>
    <dgm:cxn modelId="{6D847EAD-067B-4BF7-93D9-1E91431A365F}" srcId="{010AB398-4FAD-4A3D-B88F-000CC2E4DB34}" destId="{44A20EA8-B24A-4DA9-939A-C630FFD43A96}" srcOrd="0" destOrd="0" parTransId="{263C94F0-0E54-46F7-8E0E-5B80C6062022}" sibTransId="{4E64E397-F2C5-4346-AAD8-ED7055253245}"/>
    <dgm:cxn modelId="{9AB9AA3A-D96C-4CEC-AC19-0F57CF463A2F}" type="presOf" srcId="{4B6DEA49-BE2C-487D-9D78-1DF98FD960DE}" destId="{C6B219F9-AAAD-4FF1-B892-0EC73F162B0D}" srcOrd="1" destOrd="0" presId="urn:microsoft.com/office/officeart/2005/8/layout/hierarchy2"/>
    <dgm:cxn modelId="{70712B0A-F6C6-4917-B6B2-1B3496847796}" type="presOf" srcId="{C31BA75F-56A7-4255-8301-3C0BF1CD6517}" destId="{AFECB228-C727-425E-870E-3508790D8B44}" srcOrd="0" destOrd="0" presId="urn:microsoft.com/office/officeart/2005/8/layout/hierarchy2"/>
    <dgm:cxn modelId="{7ECD4596-FA55-4134-96E1-3FAA2BB7D8C8}" type="presOf" srcId="{37F2D3EC-D649-4FEA-9D44-8E5E615E20DB}" destId="{5DF1E5EC-6851-42B3-925C-57195C99F169}" srcOrd="0" destOrd="0" presId="urn:microsoft.com/office/officeart/2005/8/layout/hierarchy2"/>
    <dgm:cxn modelId="{236BB68C-E644-4EB7-AEFF-F094B43223E1}" type="presOf" srcId="{C31BA75F-56A7-4255-8301-3C0BF1CD6517}" destId="{B740D6AC-8C6C-4DC4-A932-41F7591B35D4}" srcOrd="1" destOrd="0" presId="urn:microsoft.com/office/officeart/2005/8/layout/hierarchy2"/>
    <dgm:cxn modelId="{01A3FC42-F1D0-47C4-860C-DA3127D22A21}" srcId="{4082455B-0973-48C9-8124-20412AF55D60}" destId="{BAB95FFC-7D3F-45BA-94E4-655A6F277D3A}" srcOrd="0" destOrd="0" parTransId="{166026EC-87DF-4870-A9E9-19188911B44F}" sibTransId="{C4065FF0-F017-4C84-BEBE-3E4A2C82D17C}"/>
    <dgm:cxn modelId="{66BBF0D7-71CC-430B-868D-62455E216064}" type="presOf" srcId="{DDEEED85-CC23-440D-9B52-9D2BD633FEC9}" destId="{56B9906A-D9C8-493F-9AED-ADAAD610D8F4}" srcOrd="1" destOrd="0" presId="urn:microsoft.com/office/officeart/2005/8/layout/hierarchy2"/>
    <dgm:cxn modelId="{2F32D164-809C-466E-8094-3E8D96773287}" type="presOf" srcId="{116267F1-9B21-410D-B90B-11D29F7B0DB4}" destId="{684090B0-38C4-4E39-B8E7-F8E6C7E9723E}" srcOrd="0" destOrd="0" presId="urn:microsoft.com/office/officeart/2005/8/layout/hierarchy2"/>
    <dgm:cxn modelId="{C0500BAB-EAC3-4D3D-9301-8D846D3067A7}" type="presOf" srcId="{AB741494-91E8-4D06-9109-E142C0167C96}" destId="{128215A0-2B6C-4619-A93A-28E97CCC727D}" srcOrd="1" destOrd="0" presId="urn:microsoft.com/office/officeart/2005/8/layout/hierarchy2"/>
    <dgm:cxn modelId="{C8D9E094-3A01-4FAF-AD9A-69096313BD72}" type="presOf" srcId="{4082455B-0973-48C9-8124-20412AF55D60}" destId="{D1A965EE-CC12-4CB6-8782-5767C326D72D}" srcOrd="0" destOrd="0" presId="urn:microsoft.com/office/officeart/2005/8/layout/hierarchy2"/>
    <dgm:cxn modelId="{E18746D1-98A7-40E7-A606-510C52379545}" type="presOf" srcId="{166026EC-87DF-4870-A9E9-19188911B44F}" destId="{6D5AAFF2-5251-4498-8A2A-9F510A5F935C}" srcOrd="1" destOrd="0" presId="urn:microsoft.com/office/officeart/2005/8/layout/hierarchy2"/>
    <dgm:cxn modelId="{6A38194A-54CC-4B31-86DD-425DEDFCF003}" type="presOf" srcId="{27110DC3-C8E4-457A-AFCF-DBC05E41FA55}" destId="{9854CD70-4E00-4660-9570-3854B0D5D731}" srcOrd="1" destOrd="0" presId="urn:microsoft.com/office/officeart/2005/8/layout/hierarchy2"/>
    <dgm:cxn modelId="{FE8CB368-0670-47F3-AAAF-668FB6FD230C}" type="presOf" srcId="{B42A4569-AA7D-46A3-99BC-58C20E26B78F}" destId="{C36E5A04-D537-4660-91E2-348E7FA9B70E}" srcOrd="0" destOrd="0" presId="urn:microsoft.com/office/officeart/2005/8/layout/hierarchy2"/>
    <dgm:cxn modelId="{179360D9-A66B-46B5-A7A4-840E7D0FAFE7}" type="presOf" srcId="{DDEEED85-CC23-440D-9B52-9D2BD633FEC9}" destId="{DD2CE77C-2E4F-4D41-B3AF-72A8F6B0F780}" srcOrd="0" destOrd="0" presId="urn:microsoft.com/office/officeart/2005/8/layout/hierarchy2"/>
    <dgm:cxn modelId="{62B8A856-4C0A-463D-9C9C-354BF0806559}" type="presOf" srcId="{62D1670D-5105-4CB3-A715-F159D69B6F57}" destId="{42ECA1CD-28DF-41F6-B2A5-CDC57466E567}" srcOrd="0" destOrd="0" presId="urn:microsoft.com/office/officeart/2005/8/layout/hierarchy2"/>
    <dgm:cxn modelId="{5ACC9A51-EFA2-4EB9-A2F1-758B38F3240C}" srcId="{A3252696-C500-457D-8028-51CA7675DAAA}" destId="{62D1670D-5105-4CB3-A715-F159D69B6F57}" srcOrd="2" destOrd="0" parTransId="{7970C835-4FBB-49E8-9509-24B0D257F15F}" sibTransId="{5297A6B8-D102-471F-89C2-B8208BC70B39}"/>
    <dgm:cxn modelId="{C293F96A-CB6E-44B1-836A-86A2AA4059A3}" type="presOf" srcId="{BAB95FFC-7D3F-45BA-94E4-655A6F277D3A}" destId="{530C5917-B515-44E5-993F-1E220DF853E7}" srcOrd="0" destOrd="0" presId="urn:microsoft.com/office/officeart/2005/8/layout/hierarchy2"/>
    <dgm:cxn modelId="{CA8C0815-9EC6-484B-8952-A9165D65C100}" type="presOf" srcId="{166026EC-87DF-4870-A9E9-19188911B44F}" destId="{678252E7-5B7A-4654-9615-2E421DDC7A6D}" srcOrd="0" destOrd="0" presId="urn:microsoft.com/office/officeart/2005/8/layout/hierarchy2"/>
    <dgm:cxn modelId="{693829A4-1C45-46E9-9604-4B8528E0C498}" srcId="{9A79604E-E627-45F8-A99E-80F0EF2C423E}" destId="{37F2D3EC-D649-4FEA-9D44-8E5E615E20DB}" srcOrd="0" destOrd="0" parTransId="{B0881714-C546-46CD-97AD-79DCC44D7BB1}" sibTransId="{EC28920D-EB46-43EE-A650-C0738F4594A9}"/>
    <dgm:cxn modelId="{46207D11-3D33-4E6C-A078-D39E7D188E17}" type="presOf" srcId="{010AB398-4FAD-4A3D-B88F-000CC2E4DB34}" destId="{EA8B2A0C-4521-4BFE-A3FC-9DB8546321F5}" srcOrd="0" destOrd="0" presId="urn:microsoft.com/office/officeart/2005/8/layout/hierarchy2"/>
    <dgm:cxn modelId="{245CEE14-61D8-4EBC-8FAD-9D5E9791081B}" type="presOf" srcId="{44A20EA8-B24A-4DA9-939A-C630FFD43A96}" destId="{FA700663-C785-4FF6-B340-7E856220A9A0}" srcOrd="0" destOrd="0" presId="urn:microsoft.com/office/officeart/2005/8/layout/hierarchy2"/>
    <dgm:cxn modelId="{61B476E4-C431-4AF6-95ED-52382F885A2B}" srcId="{A3252696-C500-457D-8028-51CA7675DAAA}" destId="{116267F1-9B21-410D-B90B-11D29F7B0DB4}" srcOrd="0" destOrd="0" parTransId="{4B6DEA49-BE2C-487D-9D78-1DF98FD960DE}" sibTransId="{03A19C20-9B50-442E-B3B1-873138718E5E}"/>
    <dgm:cxn modelId="{23434FAE-82C7-4E99-BCAB-BA851B9B3E60}" srcId="{37F2D3EC-D649-4FEA-9D44-8E5E615E20DB}" destId="{4082455B-0973-48C9-8124-20412AF55D60}" srcOrd="0" destOrd="0" parTransId="{AB741494-91E8-4D06-9109-E142C0167C96}" sibTransId="{A157257A-7368-4B8C-9217-1851614041AC}"/>
    <dgm:cxn modelId="{E2709134-E2F2-452D-B9E8-89DC31EDBB84}" type="presOf" srcId="{9A79604E-E627-45F8-A99E-80F0EF2C423E}" destId="{23C3CA7D-D029-451C-B3AD-22FBBE0E386A}" srcOrd="0" destOrd="0" presId="urn:microsoft.com/office/officeart/2005/8/layout/hierarchy2"/>
    <dgm:cxn modelId="{CF4FF602-584A-49FD-97D3-F5CD99DEC2AD}" type="presParOf" srcId="{23C3CA7D-D029-451C-B3AD-22FBBE0E386A}" destId="{0E26B358-DA9B-4793-A28B-15824EA70B2A}" srcOrd="0" destOrd="0" presId="urn:microsoft.com/office/officeart/2005/8/layout/hierarchy2"/>
    <dgm:cxn modelId="{038585B1-C830-42CA-8809-8B019A522573}" type="presParOf" srcId="{0E26B358-DA9B-4793-A28B-15824EA70B2A}" destId="{5DF1E5EC-6851-42B3-925C-57195C99F169}" srcOrd="0" destOrd="0" presId="urn:microsoft.com/office/officeart/2005/8/layout/hierarchy2"/>
    <dgm:cxn modelId="{D9CA165B-74B4-407A-A5D9-DE3219ADCB04}" type="presParOf" srcId="{0E26B358-DA9B-4793-A28B-15824EA70B2A}" destId="{17E328A2-A270-4AAD-8083-629E90159E6C}" srcOrd="1" destOrd="0" presId="urn:microsoft.com/office/officeart/2005/8/layout/hierarchy2"/>
    <dgm:cxn modelId="{C438D47F-5843-4DFA-B321-3A8E9C5303AE}" type="presParOf" srcId="{17E328A2-A270-4AAD-8083-629E90159E6C}" destId="{DB848E57-1859-4E37-B967-A7C7D87F33D7}" srcOrd="0" destOrd="0" presId="urn:microsoft.com/office/officeart/2005/8/layout/hierarchy2"/>
    <dgm:cxn modelId="{F22FD2E6-7886-4892-B8A4-12A8D7F15B20}" type="presParOf" srcId="{DB848E57-1859-4E37-B967-A7C7D87F33D7}" destId="{128215A0-2B6C-4619-A93A-28E97CCC727D}" srcOrd="0" destOrd="0" presId="urn:microsoft.com/office/officeart/2005/8/layout/hierarchy2"/>
    <dgm:cxn modelId="{F353942D-63D7-49E2-94D6-9CEBCF1A8F78}" type="presParOf" srcId="{17E328A2-A270-4AAD-8083-629E90159E6C}" destId="{ED6B8D93-7C94-4833-B39C-781949FFEAB8}" srcOrd="1" destOrd="0" presId="urn:microsoft.com/office/officeart/2005/8/layout/hierarchy2"/>
    <dgm:cxn modelId="{9EA5126F-1492-411E-B39D-79910FE85A3C}" type="presParOf" srcId="{ED6B8D93-7C94-4833-B39C-781949FFEAB8}" destId="{D1A965EE-CC12-4CB6-8782-5767C326D72D}" srcOrd="0" destOrd="0" presId="urn:microsoft.com/office/officeart/2005/8/layout/hierarchy2"/>
    <dgm:cxn modelId="{6067F5B9-1772-4BFE-AA1A-E031EF19046E}" type="presParOf" srcId="{ED6B8D93-7C94-4833-B39C-781949FFEAB8}" destId="{330504D9-B352-491D-A982-29B0A8FB012C}" srcOrd="1" destOrd="0" presId="urn:microsoft.com/office/officeart/2005/8/layout/hierarchy2"/>
    <dgm:cxn modelId="{92BDC42D-D826-4FA7-B034-0C9CB8247296}" type="presParOf" srcId="{330504D9-B352-491D-A982-29B0A8FB012C}" destId="{678252E7-5B7A-4654-9615-2E421DDC7A6D}" srcOrd="0" destOrd="0" presId="urn:microsoft.com/office/officeart/2005/8/layout/hierarchy2"/>
    <dgm:cxn modelId="{B4C67889-053A-4432-9B24-A656E3B13177}" type="presParOf" srcId="{678252E7-5B7A-4654-9615-2E421DDC7A6D}" destId="{6D5AAFF2-5251-4498-8A2A-9F510A5F935C}" srcOrd="0" destOrd="0" presId="urn:microsoft.com/office/officeart/2005/8/layout/hierarchy2"/>
    <dgm:cxn modelId="{1FC6A188-D59C-487E-977D-4AFF0FD7F503}" type="presParOf" srcId="{330504D9-B352-491D-A982-29B0A8FB012C}" destId="{F04D9FAA-CC47-416C-B8AF-5FB6D69F2C21}" srcOrd="1" destOrd="0" presId="urn:microsoft.com/office/officeart/2005/8/layout/hierarchy2"/>
    <dgm:cxn modelId="{F32DC372-FBB5-41DD-915B-B258F2C04BD8}" type="presParOf" srcId="{F04D9FAA-CC47-416C-B8AF-5FB6D69F2C21}" destId="{530C5917-B515-44E5-993F-1E220DF853E7}" srcOrd="0" destOrd="0" presId="urn:microsoft.com/office/officeart/2005/8/layout/hierarchy2"/>
    <dgm:cxn modelId="{ADEDEFF4-7898-49F0-8DC6-06866C62B77B}" type="presParOf" srcId="{F04D9FAA-CC47-416C-B8AF-5FB6D69F2C21}" destId="{1E5DB085-F10A-4DD9-91CA-C905364C9023}" srcOrd="1" destOrd="0" presId="urn:microsoft.com/office/officeart/2005/8/layout/hierarchy2"/>
    <dgm:cxn modelId="{10C7EDC1-66E9-40C0-B66B-DB01CE0323BE}" type="presParOf" srcId="{1E5DB085-F10A-4DD9-91CA-C905364C9023}" destId="{963C3140-DD1E-4B00-85B4-5B2ECFAEF83B}" srcOrd="0" destOrd="0" presId="urn:microsoft.com/office/officeart/2005/8/layout/hierarchy2"/>
    <dgm:cxn modelId="{721E48C9-86A0-441D-AFDC-E8B64CBBB102}" type="presParOf" srcId="{963C3140-DD1E-4B00-85B4-5B2ECFAEF83B}" destId="{AF0EE24A-46DE-4792-96D1-BBE1FE07773E}" srcOrd="0" destOrd="0" presId="urn:microsoft.com/office/officeart/2005/8/layout/hierarchy2"/>
    <dgm:cxn modelId="{FF5A44E1-9E54-4B2D-89D0-894A4F591ADB}" type="presParOf" srcId="{1E5DB085-F10A-4DD9-91CA-C905364C9023}" destId="{A3868EEE-B25C-435B-AA8F-FF6BAB7982FB}" srcOrd="1" destOrd="0" presId="urn:microsoft.com/office/officeart/2005/8/layout/hierarchy2"/>
    <dgm:cxn modelId="{7BB43FC5-6FCB-45C5-A2C6-8D23F5824463}" type="presParOf" srcId="{A3868EEE-B25C-435B-AA8F-FF6BAB7982FB}" destId="{2C6721D0-1AE0-4C79-B553-D3FC048FB7BB}" srcOrd="0" destOrd="0" presId="urn:microsoft.com/office/officeart/2005/8/layout/hierarchy2"/>
    <dgm:cxn modelId="{64299B74-1EBA-4408-AE7B-0836002E445A}" type="presParOf" srcId="{A3868EEE-B25C-435B-AA8F-FF6BAB7982FB}" destId="{5210E239-709F-4974-B7FD-8A684FBC1194}" srcOrd="1" destOrd="0" presId="urn:microsoft.com/office/officeart/2005/8/layout/hierarchy2"/>
    <dgm:cxn modelId="{15CEBA5E-CB80-48A9-A99E-7800995217A0}" type="presParOf" srcId="{330504D9-B352-491D-A982-29B0A8FB012C}" destId="{AFECB228-C727-425E-870E-3508790D8B44}" srcOrd="2" destOrd="0" presId="urn:microsoft.com/office/officeart/2005/8/layout/hierarchy2"/>
    <dgm:cxn modelId="{AEAB119A-3A59-41D8-A899-E4607C69F310}" type="presParOf" srcId="{AFECB228-C727-425E-870E-3508790D8B44}" destId="{B740D6AC-8C6C-4DC4-A932-41F7591B35D4}" srcOrd="0" destOrd="0" presId="urn:microsoft.com/office/officeart/2005/8/layout/hierarchy2"/>
    <dgm:cxn modelId="{C696E011-F178-4EEC-86DA-3E2104D877FD}" type="presParOf" srcId="{330504D9-B352-491D-A982-29B0A8FB012C}" destId="{DB55C110-398F-493E-A09D-0BB934197A00}" srcOrd="3" destOrd="0" presId="urn:microsoft.com/office/officeart/2005/8/layout/hierarchy2"/>
    <dgm:cxn modelId="{5DA865A5-813D-4341-9022-B63E6F22E7CE}" type="presParOf" srcId="{DB55C110-398F-493E-A09D-0BB934197A00}" destId="{EA8B2A0C-4521-4BFE-A3FC-9DB8546321F5}" srcOrd="0" destOrd="0" presId="urn:microsoft.com/office/officeart/2005/8/layout/hierarchy2"/>
    <dgm:cxn modelId="{7748D063-EE2B-48B6-98CC-7F84AD2308FA}" type="presParOf" srcId="{DB55C110-398F-493E-A09D-0BB934197A00}" destId="{B5D19749-B8BF-49D2-9717-E99890CBAC86}" srcOrd="1" destOrd="0" presId="urn:microsoft.com/office/officeart/2005/8/layout/hierarchy2"/>
    <dgm:cxn modelId="{D72F567A-8302-4709-99A3-89A1D9B77D31}" type="presParOf" srcId="{B5D19749-B8BF-49D2-9717-E99890CBAC86}" destId="{01071262-21F6-4916-96EE-3A038E00A936}" srcOrd="0" destOrd="0" presId="urn:microsoft.com/office/officeart/2005/8/layout/hierarchy2"/>
    <dgm:cxn modelId="{526961BB-4D3B-4CE8-9451-27B3781599F1}" type="presParOf" srcId="{01071262-21F6-4916-96EE-3A038E00A936}" destId="{1491A8F2-E691-4F8D-B7D0-BB6D202C7AC9}" srcOrd="0" destOrd="0" presId="urn:microsoft.com/office/officeart/2005/8/layout/hierarchy2"/>
    <dgm:cxn modelId="{C4BEFC33-FFC3-4F60-B869-E6D791B5F335}" type="presParOf" srcId="{B5D19749-B8BF-49D2-9717-E99890CBAC86}" destId="{650A165D-A6F3-4728-8992-93F11ED61801}" srcOrd="1" destOrd="0" presId="urn:microsoft.com/office/officeart/2005/8/layout/hierarchy2"/>
    <dgm:cxn modelId="{F13A4B87-360B-4487-8044-2E218CD5C4F7}" type="presParOf" srcId="{650A165D-A6F3-4728-8992-93F11ED61801}" destId="{FA700663-C785-4FF6-B340-7E856220A9A0}" srcOrd="0" destOrd="0" presId="urn:microsoft.com/office/officeart/2005/8/layout/hierarchy2"/>
    <dgm:cxn modelId="{4C18CEAA-65DD-465D-A4B0-3F7286E6A048}" type="presParOf" srcId="{650A165D-A6F3-4728-8992-93F11ED61801}" destId="{961EEE70-C1FB-419E-8528-D43A5CDE1F34}" srcOrd="1" destOrd="0" presId="urn:microsoft.com/office/officeart/2005/8/layout/hierarchy2"/>
    <dgm:cxn modelId="{02CC12FF-F138-405F-9A75-D0EAC47F414C}" type="presParOf" srcId="{17E328A2-A270-4AAD-8083-629E90159E6C}" destId="{A5DC7D7D-0FA8-496F-80CB-0F22DA67CA66}" srcOrd="2" destOrd="0" presId="urn:microsoft.com/office/officeart/2005/8/layout/hierarchy2"/>
    <dgm:cxn modelId="{E5329A0F-15C2-4548-A692-DF1BB5F16506}" type="presParOf" srcId="{A5DC7D7D-0FA8-496F-80CB-0F22DA67CA66}" destId="{9854CD70-4E00-4660-9570-3854B0D5D731}" srcOrd="0" destOrd="0" presId="urn:microsoft.com/office/officeart/2005/8/layout/hierarchy2"/>
    <dgm:cxn modelId="{FD4CB303-012A-457F-A681-49233E1F50FF}" type="presParOf" srcId="{17E328A2-A270-4AAD-8083-629E90159E6C}" destId="{BE6D1408-3FAB-4A1A-B75E-90D6B848600D}" srcOrd="3" destOrd="0" presId="urn:microsoft.com/office/officeart/2005/8/layout/hierarchy2"/>
    <dgm:cxn modelId="{EB968D5C-F910-4808-8260-A6AA259C0D97}" type="presParOf" srcId="{BE6D1408-3FAB-4A1A-B75E-90D6B848600D}" destId="{764E68AD-A392-4667-9702-1C94479EBEB6}" srcOrd="0" destOrd="0" presId="urn:microsoft.com/office/officeart/2005/8/layout/hierarchy2"/>
    <dgm:cxn modelId="{A59FB999-6760-4EB8-8276-E68DA4F7AF1A}" type="presParOf" srcId="{BE6D1408-3FAB-4A1A-B75E-90D6B848600D}" destId="{0FC67478-2A87-448E-AB3B-7F475EA28303}" srcOrd="1" destOrd="0" presId="urn:microsoft.com/office/officeart/2005/8/layout/hierarchy2"/>
    <dgm:cxn modelId="{8127207B-672D-4E2D-996D-B9C0AAB5A135}" type="presParOf" srcId="{0FC67478-2A87-448E-AB3B-7F475EA28303}" destId="{427E6A96-9828-4473-9113-62DD5FF4089D}" srcOrd="0" destOrd="0" presId="urn:microsoft.com/office/officeart/2005/8/layout/hierarchy2"/>
    <dgm:cxn modelId="{1B0E4A3B-77AB-4FD2-A25F-E666DF11CF52}" type="presParOf" srcId="{427E6A96-9828-4473-9113-62DD5FF4089D}" destId="{C6B219F9-AAAD-4FF1-B892-0EC73F162B0D}" srcOrd="0" destOrd="0" presId="urn:microsoft.com/office/officeart/2005/8/layout/hierarchy2"/>
    <dgm:cxn modelId="{3FA2013C-AB6F-4366-8FBA-D6645F586F21}" type="presParOf" srcId="{0FC67478-2A87-448E-AB3B-7F475EA28303}" destId="{719A09E1-A291-47E4-8C1E-9BEB91B7697E}" srcOrd="1" destOrd="0" presId="urn:microsoft.com/office/officeart/2005/8/layout/hierarchy2"/>
    <dgm:cxn modelId="{C783F046-98BA-473E-B2E9-6A70CC69BE7B}" type="presParOf" srcId="{719A09E1-A291-47E4-8C1E-9BEB91B7697E}" destId="{684090B0-38C4-4E39-B8E7-F8E6C7E9723E}" srcOrd="0" destOrd="0" presId="urn:microsoft.com/office/officeart/2005/8/layout/hierarchy2"/>
    <dgm:cxn modelId="{DAA4BBEA-120B-4BB7-92CC-F169EED600E8}" type="presParOf" srcId="{719A09E1-A291-47E4-8C1E-9BEB91B7697E}" destId="{5A031DA8-946B-428E-A0E2-7A1E9F858C0F}" srcOrd="1" destOrd="0" presId="urn:microsoft.com/office/officeart/2005/8/layout/hierarchy2"/>
    <dgm:cxn modelId="{8FB72857-F4C0-44CF-B4D3-A0962E2AC8B8}" type="presParOf" srcId="{0FC67478-2A87-448E-AB3B-7F475EA28303}" destId="{DD2CE77C-2E4F-4D41-B3AF-72A8F6B0F780}" srcOrd="2" destOrd="0" presId="urn:microsoft.com/office/officeart/2005/8/layout/hierarchy2"/>
    <dgm:cxn modelId="{D5F8FD37-BDF2-493D-A1BA-75BA797DB54D}" type="presParOf" srcId="{DD2CE77C-2E4F-4D41-B3AF-72A8F6B0F780}" destId="{56B9906A-D9C8-493F-9AED-ADAAD610D8F4}" srcOrd="0" destOrd="0" presId="urn:microsoft.com/office/officeart/2005/8/layout/hierarchy2"/>
    <dgm:cxn modelId="{AC9FE9BF-C741-4332-8DFC-1F7B66BB0964}" type="presParOf" srcId="{0FC67478-2A87-448E-AB3B-7F475EA28303}" destId="{CCAFEA08-1630-407F-B1B1-5E045B4E6351}" srcOrd="3" destOrd="0" presId="urn:microsoft.com/office/officeart/2005/8/layout/hierarchy2"/>
    <dgm:cxn modelId="{D235916B-1BCA-4A64-A6F0-309999CA79F4}" type="presParOf" srcId="{CCAFEA08-1630-407F-B1B1-5E045B4E6351}" destId="{C36E5A04-D537-4660-91E2-348E7FA9B70E}" srcOrd="0" destOrd="0" presId="urn:microsoft.com/office/officeart/2005/8/layout/hierarchy2"/>
    <dgm:cxn modelId="{40A43128-6FD7-4632-BFBD-3AF2959625ED}" type="presParOf" srcId="{CCAFEA08-1630-407F-B1B1-5E045B4E6351}" destId="{39800814-98F6-435E-A5EB-E04677C6754A}" srcOrd="1" destOrd="0" presId="urn:microsoft.com/office/officeart/2005/8/layout/hierarchy2"/>
    <dgm:cxn modelId="{3127721E-28DB-407C-990D-248EE381A5CA}" type="presParOf" srcId="{0FC67478-2A87-448E-AB3B-7F475EA28303}" destId="{2EA7D06A-F55D-4C82-9049-AA8EF3CC94A6}" srcOrd="4" destOrd="0" presId="urn:microsoft.com/office/officeart/2005/8/layout/hierarchy2"/>
    <dgm:cxn modelId="{861800EC-3D13-4AD9-9789-A28E55A56A9A}" type="presParOf" srcId="{2EA7D06A-F55D-4C82-9049-AA8EF3CC94A6}" destId="{8A0E274D-177B-40B3-A7C8-84421339181E}" srcOrd="0" destOrd="0" presId="urn:microsoft.com/office/officeart/2005/8/layout/hierarchy2"/>
    <dgm:cxn modelId="{DE3C5B8F-38F1-40A4-932D-8D8469DEB0E3}" type="presParOf" srcId="{0FC67478-2A87-448E-AB3B-7F475EA28303}" destId="{E3E088A3-BA20-41BB-BB46-A9431B95B312}" srcOrd="5" destOrd="0" presId="urn:microsoft.com/office/officeart/2005/8/layout/hierarchy2"/>
    <dgm:cxn modelId="{D76C689E-AD25-4252-B648-A8E4D43F4EE4}" type="presParOf" srcId="{E3E088A3-BA20-41BB-BB46-A9431B95B312}" destId="{42ECA1CD-28DF-41F6-B2A5-CDC57466E567}" srcOrd="0" destOrd="0" presId="urn:microsoft.com/office/officeart/2005/8/layout/hierarchy2"/>
    <dgm:cxn modelId="{833F24A2-BC6E-4E97-BE07-B6AB259A61E8}" type="presParOf" srcId="{E3E088A3-BA20-41BB-BB46-A9431B95B312}" destId="{8C9862E4-DEBA-46F8-96F0-DDDB851304B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5148-EFAF-4F36-953E-BBDF9E5424D4}" type="datetimeFigureOut">
              <a:rPr lang="cs-CZ" smtClean="0"/>
              <a:pPr/>
              <a:t>26.11.2014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a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36FA6A-EDB9-4972-A8EC-90CB1BB1260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5148-EFAF-4F36-953E-BBDF9E5424D4}" type="datetimeFigureOut">
              <a:rPr lang="cs-CZ" smtClean="0"/>
              <a:pPr/>
              <a:t>26.11.2014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FA6A-EDB9-4972-A8EC-90CB1BB1260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836FA6A-EDB9-4972-A8EC-90CB1BB1260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5148-EFAF-4F36-953E-BBDF9E5424D4}" type="datetimeFigureOut">
              <a:rPr lang="cs-CZ" smtClean="0"/>
              <a:pPr/>
              <a:t>26.11.2014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5148-EFAF-4F36-953E-BBDF9E5424D4}" type="datetimeFigureOut">
              <a:rPr lang="cs-CZ" smtClean="0"/>
              <a:pPr/>
              <a:t>26.11.2014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836FA6A-EDB9-4972-A8EC-90CB1BB1260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bdélní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5148-EFAF-4F36-953E-BBDF9E5424D4}" type="datetimeFigureOut">
              <a:rPr lang="cs-CZ" smtClean="0"/>
              <a:pPr/>
              <a:t>26.11.2014</a:t>
            </a:fld>
            <a:endParaRPr lang="cs-CZ"/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36FA6A-EDB9-4972-A8EC-90CB1BB1260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C515148-EFAF-4F36-953E-BBDF9E5424D4}" type="datetimeFigureOut">
              <a:rPr lang="cs-CZ" smtClean="0"/>
              <a:pPr/>
              <a:t>26.11.2014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FA6A-EDB9-4972-A8EC-90CB1BB1260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5148-EFAF-4F36-953E-BBDF9E5424D4}" type="datetimeFigureOut">
              <a:rPr lang="cs-CZ" smtClean="0"/>
              <a:pPr/>
              <a:t>26.11.2014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cs-CZ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Zástupný symbol pro obsah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obsah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Elipsa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a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836FA6A-EDB9-4972-A8EC-90CB1BB1260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5148-EFAF-4F36-953E-BBDF9E5424D4}" type="datetimeFigureOut">
              <a:rPr lang="cs-CZ" smtClean="0"/>
              <a:pPr/>
              <a:t>26.11.2014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836FA6A-EDB9-4972-A8EC-90CB1BB1260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5148-EFAF-4F36-953E-BBDF9E5424D4}" type="datetimeFigureOut">
              <a:rPr lang="cs-CZ" smtClean="0"/>
              <a:pPr/>
              <a:t>26.11.2014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36FA6A-EDB9-4972-A8EC-90CB1BB1260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bdélní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Zástupný symbol pro obsah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36FA6A-EDB9-4972-A8EC-90CB1BB1260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5148-EFAF-4F36-953E-BBDF9E5424D4}" type="datetimeFigureOut">
              <a:rPr lang="cs-CZ" smtClean="0"/>
              <a:pPr/>
              <a:t>26.11.2014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římá spojovací čára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a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836FA6A-EDB9-4972-A8EC-90CB1BB1260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C515148-EFAF-4F36-953E-BBDF9E5424D4}" type="datetimeFigureOut">
              <a:rPr lang="cs-CZ" smtClean="0"/>
              <a:pPr/>
              <a:t>26.11.2014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C515148-EFAF-4F36-953E-BBDF9E5424D4}" type="datetimeFigureOut">
              <a:rPr lang="cs-CZ" smtClean="0"/>
              <a:pPr/>
              <a:t>26.11.2014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36FA6A-EDB9-4972-A8EC-90CB1BB1260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etra\Videos\Salt%20Crystal%20Garden.avi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zskomslavkov.cz/pages/download/chemie/periodicka_soustava_prvku_1.jpg" TargetMode="External"/><Relationship Id="rId3" Type="http://schemas.openxmlformats.org/officeDocument/2006/relationships/hyperlink" Target="http://www.pechac.webzdarma.cz/kyslik2.gif" TargetMode="External"/><Relationship Id="rId7" Type="http://schemas.openxmlformats.org/officeDocument/2006/relationships/hyperlink" Target="http://predmety.skylan.sk/rigo/8/42str/o2.gif" TargetMode="External"/><Relationship Id="rId2" Type="http://schemas.openxmlformats.org/officeDocument/2006/relationships/hyperlink" Target="http://myweb.rollins.edu/jsiry/hydrgnan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emvazba.moxo.cz/Vyvoj/chlor3d.gif" TargetMode="External"/><Relationship Id="rId5" Type="http://schemas.openxmlformats.org/officeDocument/2006/relationships/hyperlink" Target="http://www.m2c3.com/chemistry/VLI/M1_Topic3/Cl_Lewis_Dot.gif" TargetMode="External"/><Relationship Id="rId4" Type="http://schemas.openxmlformats.org/officeDocument/2006/relationships/hyperlink" Target="http://predmety.skylan.sk/rigo/8/12str/molekuly/h2.gif" TargetMode="External"/><Relationship Id="rId9" Type="http://schemas.openxmlformats.org/officeDocument/2006/relationships/hyperlink" Target="http://pages.csam.montclair.edu/~whitener/courses/mathtml/electronegativity.GIF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upload.wikimedia.org/wikipedia/commons/a/a8/NaF.gif" TargetMode="External"/><Relationship Id="rId3" Type="http://schemas.openxmlformats.org/officeDocument/2006/relationships/hyperlink" Target="http://predmety.skylan.sk/rigo/8/42str/o2.gif" TargetMode="External"/><Relationship Id="rId7" Type="http://schemas.openxmlformats.org/officeDocument/2006/relationships/hyperlink" Target="http://www.urgencyclopedie.info/images/8/83/Atome_ion.png" TargetMode="External"/><Relationship Id="rId2" Type="http://schemas.openxmlformats.org/officeDocument/2006/relationships/hyperlink" Target="http://www.veselarazitka.cz/fotky15797/fotos/gen320/gen__vyr_2534UKOL-SOVICKA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emvazba.moxo.cz/Vyvoj/sira3d.gif" TargetMode="External"/><Relationship Id="rId5" Type="http://schemas.openxmlformats.org/officeDocument/2006/relationships/hyperlink" Target="http://www.gb.nrao.edu/visitors/gbtour/140ft/H2O_ROTATE.GIF" TargetMode="External"/><Relationship Id="rId10" Type="http://schemas.openxmlformats.org/officeDocument/2006/relationships/hyperlink" Target="http://i1.ytimg.com/vi/nK5qr-RQ9pM/maxresdefault.jpg" TargetMode="External"/><Relationship Id="rId4" Type="http://schemas.openxmlformats.org/officeDocument/2006/relationships/hyperlink" Target="http://chemvazba.moxo.cz/Vyvoj/Ozon3d.gif" TargetMode="External"/><Relationship Id="rId9" Type="http://schemas.openxmlformats.org/officeDocument/2006/relationships/hyperlink" Target="http://resource.rockyview.ab.ca/t4t/chem20/images/m2/030_compound.gi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selarazitka.cz/fotky15797/fotos/gen320/gen__vyr_2534UKOL-SOVICKA.jpg" TargetMode="External"/><Relationship Id="rId2" Type="http://schemas.openxmlformats.org/officeDocument/2006/relationships/hyperlink" Target="http://i.lidovky.cz/12/043/lnc460/GLU42b98b_sul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eople.bu.edu/straub/courses/demomaster/images/electrolytes2.jpg" TargetMode="External"/><Relationship Id="rId4" Type="http://schemas.openxmlformats.org/officeDocument/2006/relationships/hyperlink" Target="http://blog-imgs-44-origin.fc2.com/h/o/m/homeopathylondon/20121227101016187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1"/>
          <p:cNvSpPr>
            <a:spLocks noChangeArrowheads="1"/>
          </p:cNvSpPr>
          <p:nvPr/>
        </p:nvSpPr>
        <p:spPr bwMode="auto">
          <a:xfrm>
            <a:off x="0" y="1412776"/>
            <a:ext cx="9144000" cy="2438400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611560" y="1556792"/>
            <a:ext cx="78488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7000" b="1" dirty="0" smtClean="0">
                <a:solidFill>
                  <a:schemeClr val="bg1"/>
                </a:solidFill>
                <a:latin typeface="Arial Black" pitchFamily="96" charset="0"/>
              </a:rPr>
              <a:t>CHEMICKÉ SLOUČENINY</a:t>
            </a:r>
            <a:r>
              <a:rPr lang="en-US" sz="7000" b="1" dirty="0" smtClean="0">
                <a:solidFill>
                  <a:schemeClr val="bg1"/>
                </a:solidFill>
                <a:latin typeface="Arial Black" pitchFamily="96" charset="0"/>
              </a:rPr>
              <a:t> </a:t>
            </a:r>
            <a:endParaRPr lang="en-US" sz="7000" b="1" dirty="0">
              <a:solidFill>
                <a:schemeClr val="bg1"/>
              </a:solidFill>
              <a:latin typeface="Arial Black" pitchFamily="96" charset="0"/>
            </a:endParaRPr>
          </a:p>
        </p:txBody>
      </p:sp>
      <p:pic>
        <p:nvPicPr>
          <p:cNvPr id="6" name="Obrázek 5" descr="hydrgna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4005064"/>
            <a:ext cx="3104346" cy="2203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Obdélník 6"/>
          <p:cNvSpPr/>
          <p:nvPr/>
        </p:nvSpPr>
        <p:spPr>
          <a:xfrm>
            <a:off x="4355976" y="64533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cs-CZ" sz="1200" b="1" dirty="0" smtClean="0">
                <a:solidFill>
                  <a:prstClr val="black"/>
                </a:solidFill>
                <a:latin typeface="Arial" charset="0"/>
              </a:rPr>
              <a:t>© Mgr. Petra Vojtěšková, Mgr. Irena </a:t>
            </a:r>
            <a:r>
              <a:rPr lang="cs-CZ" sz="1200" b="1" dirty="0" err="1" smtClean="0">
                <a:solidFill>
                  <a:prstClr val="black"/>
                </a:solidFill>
                <a:latin typeface="Arial" charset="0"/>
              </a:rPr>
              <a:t>Plucková</a:t>
            </a:r>
            <a:r>
              <a:rPr lang="cs-CZ" sz="1200" b="1" dirty="0" smtClean="0">
                <a:solidFill>
                  <a:prstClr val="black"/>
                </a:solidFill>
                <a:latin typeface="Arial" charset="0"/>
              </a:rPr>
              <a:t>, </a:t>
            </a:r>
            <a:r>
              <a:rPr lang="cs-CZ" sz="1200" b="1" dirty="0" err="1" smtClean="0">
                <a:solidFill>
                  <a:prstClr val="black"/>
                </a:solidFill>
                <a:latin typeface="Arial" charset="0"/>
              </a:rPr>
              <a:t>Ph.D</a:t>
            </a:r>
            <a:r>
              <a:rPr lang="cs-CZ" sz="1200" b="1" dirty="0" smtClean="0">
                <a:solidFill>
                  <a:prstClr val="black"/>
                </a:solidFill>
                <a:latin typeface="Arial" charset="0"/>
              </a:rPr>
              <a:t>.</a:t>
            </a:r>
            <a:endParaRPr lang="cs-CZ" sz="1200" b="1" dirty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4744"/>
          </a:xfrm>
        </p:spPr>
        <p:txBody>
          <a:bodyPr>
            <a:normAutofit/>
          </a:bodyPr>
          <a:lstStyle/>
          <a:p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SLOŽENÍ MOLEKUL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251520" y="1219199"/>
            <a:ext cx="8435280" cy="5414157"/>
          </a:xfrm>
        </p:spPr>
        <p:txBody>
          <a:bodyPr>
            <a:normAutofit/>
          </a:bodyPr>
          <a:lstStyle/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Diagram 14"/>
          <p:cNvGraphicFramePr/>
          <p:nvPr/>
        </p:nvGraphicFramePr>
        <p:xfrm>
          <a:off x="-324544" y="476672"/>
          <a:ext cx="9324528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Obrázek 16" descr="o2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818583" y="4590129"/>
            <a:ext cx="1746194" cy="2160240"/>
          </a:xfrm>
          <a:prstGeom prst="rect">
            <a:avLst/>
          </a:prstGeom>
        </p:spPr>
      </p:pic>
      <p:pic>
        <p:nvPicPr>
          <p:cNvPr id="19" name="Obrázek 18" descr="H2O_ROTATE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16216" y="4365104"/>
            <a:ext cx="2232248" cy="2232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Obrázek 26" descr="Ozon3d.g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23928" y="4869160"/>
            <a:ext cx="1875598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5856"/>
            <a:ext cx="8229600" cy="774744"/>
          </a:xfrm>
        </p:spPr>
        <p:txBody>
          <a:bodyPr>
            <a:normAutofit/>
          </a:bodyPr>
          <a:lstStyle/>
          <a:p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CHEMICKÉ SLOUČENINY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964488" cy="5301208"/>
          </a:xfrm>
        </p:spPr>
        <p:txBody>
          <a:bodyPr>
            <a:normAutofit/>
          </a:bodyPr>
          <a:lstStyle/>
          <a:p>
            <a:pPr lvl="0"/>
            <a:r>
              <a:rPr lang="cs-CZ" sz="3000" dirty="0" err="1" smtClean="0">
                <a:latin typeface="Arial" pitchFamily="34" charset="0"/>
                <a:cs typeface="Arial" pitchFamily="34" charset="0"/>
              </a:rPr>
              <a:t>Chem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. látky vzniklé sloučením různých prvků.</a:t>
            </a: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Např. </a:t>
            </a: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Sloučenina H</a:t>
            </a:r>
            <a:r>
              <a:rPr lang="cs-CZ" sz="30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O (voda) vznikla sloučením atomů vodíku a kyslíku:</a:t>
            </a:r>
          </a:p>
          <a:p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Sloučenina je vždy tvořena molekulami,vzniklými utvořením vazeb mezi příslušnými atomy. </a:t>
            </a:r>
          </a:p>
        </p:txBody>
      </p:sp>
      <p:pic>
        <p:nvPicPr>
          <p:cNvPr id="22" name="Obrázek 21" descr="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140968"/>
            <a:ext cx="4104762" cy="1876191"/>
          </a:xfrm>
          <a:prstGeom prst="rect">
            <a:avLst/>
          </a:prstGeom>
        </p:spPr>
      </p:pic>
      <p:sp>
        <p:nvSpPr>
          <p:cNvPr id="12" name="Vývojový diagram: spojka 11"/>
          <p:cNvSpPr/>
          <p:nvPr/>
        </p:nvSpPr>
        <p:spPr>
          <a:xfrm>
            <a:off x="323528" y="2996952"/>
            <a:ext cx="1126468" cy="1031728"/>
          </a:xfrm>
          <a:prstGeom prst="flowChartConnector">
            <a:avLst/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Vývojový diagram: spojka 12"/>
          <p:cNvSpPr/>
          <p:nvPr/>
        </p:nvSpPr>
        <p:spPr>
          <a:xfrm>
            <a:off x="323528" y="4149080"/>
            <a:ext cx="1126468" cy="1031728"/>
          </a:xfrm>
          <a:prstGeom prst="flowChartConnector">
            <a:avLst/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Vývojový diagram: spojka 15"/>
          <p:cNvSpPr/>
          <p:nvPr/>
        </p:nvSpPr>
        <p:spPr>
          <a:xfrm>
            <a:off x="2051720" y="3284984"/>
            <a:ext cx="1332148" cy="1200230"/>
          </a:xfrm>
          <a:prstGeom prst="flowChartConnector">
            <a:avLst/>
          </a:prstGeom>
          <a:solidFill>
            <a:srgbClr val="FF0000">
              <a:alpha val="1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3" name="Obrázek 22" descr="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3284984"/>
            <a:ext cx="1933575" cy="1866900"/>
          </a:xfrm>
          <a:prstGeom prst="rect">
            <a:avLst/>
          </a:prstGeom>
        </p:spPr>
      </p:pic>
      <p:sp>
        <p:nvSpPr>
          <p:cNvPr id="20" name="Vývojový diagram: spojka 19"/>
          <p:cNvSpPr/>
          <p:nvPr/>
        </p:nvSpPr>
        <p:spPr>
          <a:xfrm>
            <a:off x="4427984" y="3212976"/>
            <a:ext cx="1126468" cy="1031728"/>
          </a:xfrm>
          <a:prstGeom prst="flowChartConnector">
            <a:avLst/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Vývojový diagram: spojka 17"/>
          <p:cNvSpPr/>
          <p:nvPr/>
        </p:nvSpPr>
        <p:spPr>
          <a:xfrm>
            <a:off x="5580112" y="3068960"/>
            <a:ext cx="1332148" cy="1184128"/>
          </a:xfrm>
          <a:prstGeom prst="flowChartConnector">
            <a:avLst/>
          </a:prstGeom>
          <a:solidFill>
            <a:srgbClr val="FF0000">
              <a:alpha val="1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Vývojový diagram: spojka 20"/>
          <p:cNvSpPr/>
          <p:nvPr/>
        </p:nvSpPr>
        <p:spPr>
          <a:xfrm>
            <a:off x="5580112" y="4293096"/>
            <a:ext cx="1126468" cy="1031728"/>
          </a:xfrm>
          <a:prstGeom prst="flowChartConnector">
            <a:avLst/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4" name="Obrázek 23" descr="H2O_ROTATE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3573016"/>
            <a:ext cx="1512168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0" grpId="0" animBg="1"/>
      <p:bldP spid="18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5856"/>
            <a:ext cx="8229600" cy="774744"/>
          </a:xfrm>
        </p:spPr>
        <p:txBody>
          <a:bodyPr>
            <a:normAutofit/>
          </a:bodyPr>
          <a:lstStyle/>
          <a:p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ROZDĚLENÍ SLOUČENINY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251520" y="1219199"/>
            <a:ext cx="8435280" cy="5414157"/>
          </a:xfrm>
        </p:spPr>
        <p:txBody>
          <a:bodyPr>
            <a:normAutofit/>
          </a:bodyPr>
          <a:lstStyle/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Diagram 14"/>
          <p:cNvGraphicFramePr/>
          <p:nvPr/>
        </p:nvGraphicFramePr>
        <p:xfrm>
          <a:off x="34988" y="980728"/>
          <a:ext cx="9109012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5856"/>
            <a:ext cx="8229600" cy="774744"/>
          </a:xfrm>
        </p:spPr>
        <p:txBody>
          <a:bodyPr>
            <a:normAutofit/>
          </a:bodyPr>
          <a:lstStyle/>
          <a:p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CHEMICKÝ VZOREC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712968" cy="4874097"/>
          </a:xfrm>
        </p:spPr>
        <p:txBody>
          <a:bodyPr>
            <a:normAutofit lnSpcReduction="10000"/>
          </a:bodyPr>
          <a:lstStyle/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Je symbol, který udává druh a počet </a:t>
            </a:r>
            <a:br>
              <a:rPr lang="cs-CZ" sz="3000" dirty="0" smtClean="0">
                <a:latin typeface="Arial" pitchFamily="34" charset="0"/>
                <a:cs typeface="Arial" pitchFamily="34" charset="0"/>
              </a:rPr>
            </a:br>
            <a:r>
              <a:rPr lang="cs-CZ" sz="3000" dirty="0" smtClean="0">
                <a:latin typeface="Arial" pitchFamily="34" charset="0"/>
                <a:cs typeface="Arial" pitchFamily="34" charset="0"/>
              </a:rPr>
              <a:t>atomů vázaných v molekul. Např. SO</a:t>
            </a:r>
            <a:r>
              <a:rPr lang="cs-CZ" sz="3000" baseline="-25000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Př. Síra S</a:t>
            </a:r>
            <a:r>
              <a:rPr lang="cs-CZ" sz="3000" baseline="-25000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 je </a:t>
            </a:r>
            <a:r>
              <a:rPr lang="cs-CZ" sz="3000" b="1" dirty="0" smtClean="0">
                <a:latin typeface="Arial" pitchFamily="34" charset="0"/>
                <a:cs typeface="Arial" pitchFamily="34" charset="0"/>
              </a:rPr>
              <a:t>chemický prvek. </a:t>
            </a:r>
            <a:br>
              <a:rPr lang="cs-CZ" sz="3000" b="1" dirty="0" smtClean="0">
                <a:latin typeface="Arial" pitchFamily="34" charset="0"/>
                <a:cs typeface="Arial" pitchFamily="34" charset="0"/>
              </a:rPr>
            </a:br>
            <a:r>
              <a:rPr lang="cs-CZ" sz="3000" dirty="0" smtClean="0">
                <a:latin typeface="Arial" pitchFamily="34" charset="0"/>
                <a:cs typeface="Arial" pitchFamily="34" charset="0"/>
              </a:rPr>
              <a:t>V molekule síry S</a:t>
            </a:r>
            <a:r>
              <a:rPr lang="cs-CZ" sz="3000" baseline="-25000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 je vázáno 8 atomů síry.</a:t>
            </a:r>
          </a:p>
          <a:p>
            <a:pPr>
              <a:buNone/>
            </a:pPr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Př. Oxid uhličitý je </a:t>
            </a:r>
            <a:r>
              <a:rPr lang="cs-CZ" sz="3000" b="1" dirty="0" smtClean="0">
                <a:latin typeface="Arial" pitchFamily="34" charset="0"/>
                <a:cs typeface="Arial" pitchFamily="34" charset="0"/>
              </a:rPr>
              <a:t>chemická sloučenina, </a:t>
            </a:r>
            <a:r>
              <a:rPr lang="cs-CZ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která se zapisuje chemickým vzorcem CO</a:t>
            </a:r>
            <a:r>
              <a:rPr lang="cs-CZ" sz="30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cs-CZ" sz="30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Molekuly CO</a:t>
            </a:r>
            <a:r>
              <a:rPr lang="cs-CZ" sz="3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 obsahují 1 atom uhlíku vázaný se 2 atomy kyslíku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7" name="Obrázek 6" descr="sira3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1484784"/>
            <a:ext cx="1800200" cy="18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Elipsa 8"/>
          <p:cNvSpPr/>
          <p:nvPr/>
        </p:nvSpPr>
        <p:spPr>
          <a:xfrm>
            <a:off x="5580112" y="1484784"/>
            <a:ext cx="1440160" cy="576064"/>
          </a:xfrm>
          <a:prstGeom prst="ellipse">
            <a:avLst/>
          </a:prstGeom>
          <a:solidFill>
            <a:srgbClr val="FF0000">
              <a:alpha val="1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Elipsa 9"/>
          <p:cNvSpPr/>
          <p:nvPr/>
        </p:nvSpPr>
        <p:spPr>
          <a:xfrm>
            <a:off x="6660232" y="2132856"/>
            <a:ext cx="360040" cy="432048"/>
          </a:xfrm>
          <a:prstGeom prst="ellipse">
            <a:avLst/>
          </a:prstGeom>
          <a:solidFill>
            <a:srgbClr val="FF0000">
              <a:alpha val="1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Elipsa 10"/>
          <p:cNvSpPr/>
          <p:nvPr/>
        </p:nvSpPr>
        <p:spPr>
          <a:xfrm>
            <a:off x="251520" y="1916832"/>
            <a:ext cx="1440160" cy="576064"/>
          </a:xfrm>
          <a:prstGeom prst="ellipse">
            <a:avLst/>
          </a:prstGeom>
          <a:solidFill>
            <a:srgbClr val="FF0000">
              <a:alpha val="1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43608" y="1142999"/>
            <a:ext cx="2700300" cy="676275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cs-CZ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KATION (+)</a:t>
            </a:r>
            <a:endParaRPr lang="cs-CZ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5580112" y="1142999"/>
            <a:ext cx="2124236" cy="676275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algn="ctr"/>
            <a:r>
              <a:rPr lang="cs-CZ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ANION (-)</a:t>
            </a:r>
            <a:endParaRPr lang="cs-CZ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179512" y="1988840"/>
            <a:ext cx="4536504" cy="27003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Částice s </a:t>
            </a:r>
            <a:r>
              <a:rPr lang="cs-CZ" sz="3000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kladným</a:t>
            </a:r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nábojem,převládá tedy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počet p</a:t>
            </a:r>
            <a:r>
              <a:rPr lang="cs-CZ" sz="30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,vznikají 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z atomů kovů (Na</a:t>
            </a:r>
            <a:r>
              <a:rPr lang="cs-CZ" sz="30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, Zn</a:t>
            </a:r>
            <a:r>
              <a:rPr lang="cs-CZ" sz="3000" baseline="30000" dirty="0" smtClean="0">
                <a:latin typeface="Arial" pitchFamily="34" charset="0"/>
                <a:cs typeface="Arial" pitchFamily="34" charset="0"/>
              </a:rPr>
              <a:t>2+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Al</a:t>
            </a:r>
            <a:r>
              <a:rPr lang="cs-CZ" sz="3000" baseline="30000" dirty="0" smtClean="0">
                <a:latin typeface="Arial" pitchFamily="34" charset="0"/>
                <a:cs typeface="Arial" pitchFamily="34" charset="0"/>
              </a:rPr>
              <a:t>3+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) a vodíku (H</a:t>
            </a:r>
            <a:r>
              <a:rPr lang="cs-CZ" sz="30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).</a:t>
            </a:r>
          </a:p>
        </p:txBody>
      </p:sp>
      <p:sp useBgFill="1"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860032" y="1952836"/>
            <a:ext cx="4104456" cy="27003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Částice se </a:t>
            </a:r>
            <a:r>
              <a:rPr lang="cs-CZ" sz="3000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záporným</a:t>
            </a:r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nábojem, převládá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tedy počet e</a:t>
            </a:r>
            <a:r>
              <a:rPr lang="cs-CZ" sz="3000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, vznikají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z atomů nekovů 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(Cl</a:t>
            </a:r>
            <a:r>
              <a:rPr lang="cs-CZ" sz="3000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,O</a:t>
            </a:r>
            <a:r>
              <a:rPr lang="cs-CZ" sz="3000" baseline="30000" dirty="0" smtClean="0">
                <a:latin typeface="Arial" pitchFamily="34" charset="0"/>
                <a:cs typeface="Arial" pitchFamily="34" charset="0"/>
              </a:rPr>
              <a:t>2-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endParaRPr lang="cs-CZ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pPr algn="ctr"/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IONTY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Popisek se šipkou dolů 18"/>
          <p:cNvSpPr/>
          <p:nvPr/>
        </p:nvSpPr>
        <p:spPr>
          <a:xfrm>
            <a:off x="179512" y="188640"/>
            <a:ext cx="3384376" cy="954359"/>
          </a:xfrm>
          <a:prstGeom prst="downArrowCallou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odevzdá elektrony</a:t>
            </a:r>
            <a:endParaRPr lang="cs-CZ" sz="3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Přímá spojovací čára 19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  <a:ln>
            <a:solidFill>
              <a:srgbClr val="800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pisek se šipkou dolů 17"/>
          <p:cNvSpPr/>
          <p:nvPr/>
        </p:nvSpPr>
        <p:spPr>
          <a:xfrm>
            <a:off x="5580112" y="188640"/>
            <a:ext cx="3024336" cy="954359"/>
          </a:xfrm>
          <a:prstGeom prst="downArrowCallout">
            <a:avLst/>
          </a:prstGeom>
          <a:solidFill>
            <a:srgbClr val="0070C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příjme elektrony</a:t>
            </a:r>
            <a:endParaRPr lang="cs-CZ" sz="3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Obrázek 23" descr="gg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4869160"/>
            <a:ext cx="2808312" cy="1782751"/>
          </a:xfrm>
          <a:prstGeom prst="rect">
            <a:avLst/>
          </a:prstGeom>
        </p:spPr>
      </p:pic>
      <p:sp>
        <p:nvSpPr>
          <p:cNvPr id="26" name="TextovéPole 25"/>
          <p:cNvSpPr txBox="1"/>
          <p:nvPr/>
        </p:nvSpPr>
        <p:spPr>
          <a:xfrm>
            <a:off x="2699792" y="5877272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 smtClean="0"/>
              <a:t>H</a:t>
            </a:r>
            <a:r>
              <a:rPr lang="cs-CZ" sz="3200" baseline="30000" dirty="0" smtClean="0"/>
              <a:t>+</a:t>
            </a:r>
            <a:endParaRPr lang="cs-CZ" sz="3200" dirty="0"/>
          </a:p>
        </p:txBody>
      </p:sp>
      <p:pic>
        <p:nvPicPr>
          <p:cNvPr id="32" name="Obrázek 31" descr="hh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4797152"/>
            <a:ext cx="4477842" cy="1883668"/>
          </a:xfrm>
          <a:prstGeom prst="rect">
            <a:avLst/>
          </a:prstGeom>
        </p:spPr>
      </p:pic>
      <p:sp>
        <p:nvSpPr>
          <p:cNvPr id="33" name="Elipsa 32"/>
          <p:cNvSpPr/>
          <p:nvPr/>
        </p:nvSpPr>
        <p:spPr>
          <a:xfrm>
            <a:off x="2195736" y="4869160"/>
            <a:ext cx="792088" cy="504056"/>
          </a:xfrm>
          <a:prstGeom prst="ellipse">
            <a:avLst/>
          </a:prstGeom>
          <a:solidFill>
            <a:srgbClr val="FF0000">
              <a:alpha val="1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Elipsa 33"/>
          <p:cNvSpPr/>
          <p:nvPr/>
        </p:nvSpPr>
        <p:spPr>
          <a:xfrm>
            <a:off x="4644008" y="5445224"/>
            <a:ext cx="792088" cy="504056"/>
          </a:xfrm>
          <a:prstGeom prst="ellipse">
            <a:avLst/>
          </a:prstGeom>
          <a:solidFill>
            <a:srgbClr val="0070C0">
              <a:alpha val="3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TextovéPole 28"/>
          <p:cNvSpPr txBox="1"/>
          <p:nvPr/>
        </p:nvSpPr>
        <p:spPr>
          <a:xfrm>
            <a:off x="8396680" y="5949280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 smtClean="0"/>
              <a:t>O</a:t>
            </a:r>
            <a:r>
              <a:rPr lang="cs-CZ" sz="3200" baseline="30000" dirty="0" smtClean="0"/>
              <a:t>2-</a:t>
            </a:r>
            <a:endParaRPr lang="cs-CZ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6" grpId="0" build="p" animBg="1"/>
      <p:bldP spid="19" grpId="0" animBg="1"/>
      <p:bldP spid="18" grpId="0" animBg="1"/>
      <p:bldP spid="26" grpId="0"/>
      <p:bldP spid="33" grpId="0" animBg="1"/>
      <p:bldP spid="34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5856"/>
            <a:ext cx="8229600" cy="774744"/>
          </a:xfrm>
        </p:spPr>
        <p:txBody>
          <a:bodyPr>
            <a:normAutofit/>
          </a:bodyPr>
          <a:lstStyle/>
          <a:p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IONTY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Rozdělte uvedené částice na kationty, anionty a </a:t>
            </a:r>
            <a:r>
              <a:rPr lang="cs-CZ" sz="3000" i="1" dirty="0" err="1" smtClean="0">
                <a:latin typeface="Arial" pitchFamily="34" charset="0"/>
                <a:cs typeface="Arial" pitchFamily="34" charset="0"/>
              </a:rPr>
              <a:t>elektroneutrální</a:t>
            </a: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 částice: </a:t>
            </a:r>
          </a:p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Určete, kolik protonů a elektronů mají dané částice.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6912260" y="3748680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 smtClean="0"/>
              <a:t>O</a:t>
            </a:r>
            <a:r>
              <a:rPr lang="cs-CZ" sz="3200" baseline="-25000" dirty="0" smtClean="0"/>
              <a:t>2</a:t>
            </a:r>
            <a:r>
              <a:rPr lang="cs-CZ" sz="3200" baseline="30000" dirty="0" smtClean="0"/>
              <a:t>-</a:t>
            </a:r>
            <a:endParaRPr lang="cs-CZ" sz="32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3546313" y="374868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 smtClean="0"/>
              <a:t>F</a:t>
            </a:r>
            <a:r>
              <a:rPr lang="cs-CZ" sz="3200" baseline="30000" dirty="0" smtClean="0"/>
              <a:t>-</a:t>
            </a:r>
            <a:endParaRPr lang="cs-CZ" sz="32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5580112" y="3748680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 smtClean="0"/>
              <a:t>Ca</a:t>
            </a:r>
            <a:r>
              <a:rPr lang="cs-CZ" sz="3200" baseline="30000" dirty="0" smtClean="0"/>
              <a:t>2+</a:t>
            </a:r>
            <a:endParaRPr lang="cs-CZ" sz="32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4343005" y="3748680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 smtClean="0"/>
              <a:t>He</a:t>
            </a:r>
            <a:endParaRPr lang="cs-CZ" sz="32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2267744" y="3748680"/>
            <a:ext cx="97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 smtClean="0"/>
              <a:t>Fe</a:t>
            </a:r>
            <a:r>
              <a:rPr lang="cs-CZ" sz="3200" baseline="30000" dirty="0" smtClean="0"/>
              <a:t>2+</a:t>
            </a:r>
            <a:endParaRPr lang="cs-CZ" sz="3200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863588" y="3748680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 smtClean="0"/>
              <a:t>Cr</a:t>
            </a:r>
            <a:r>
              <a:rPr lang="cs-CZ" sz="3200" baseline="30000" dirty="0" smtClean="0"/>
              <a:t>3+</a:t>
            </a:r>
            <a:endParaRPr lang="cs-CZ" sz="32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899592" y="2492896"/>
            <a:ext cx="1596912" cy="584775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s-CZ" sz="3200" dirty="0" smtClean="0">
                <a:latin typeface="Arial" pitchFamily="34" charset="0"/>
                <a:cs typeface="Arial" pitchFamily="34" charset="0"/>
              </a:rPr>
              <a:t>kationty</a:t>
            </a:r>
            <a:endParaRPr lang="cs-CZ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3563888" y="2492896"/>
            <a:ext cx="1505540" cy="584775"/>
          </a:xfrm>
          <a:prstGeom prst="rect">
            <a:avLst/>
          </a:prstGeom>
          <a:solidFill>
            <a:srgbClr val="0070C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s-CZ" sz="3200" dirty="0" smtClean="0">
                <a:latin typeface="Arial" pitchFamily="34" charset="0"/>
                <a:cs typeface="Arial" pitchFamily="34" charset="0"/>
              </a:rPr>
              <a:t>anionty</a:t>
            </a:r>
            <a:endParaRPr lang="cs-CZ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ovéPole 16"/>
          <p:cNvSpPr txBox="1"/>
          <p:nvPr/>
        </p:nvSpPr>
        <p:spPr>
          <a:xfrm>
            <a:off x="5796136" y="2420888"/>
            <a:ext cx="316835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3200" dirty="0" err="1" smtClean="0">
                <a:latin typeface="Arial" pitchFamily="34" charset="0"/>
                <a:cs typeface="Arial" pitchFamily="34" charset="0"/>
              </a:rPr>
              <a:t>elektroneutrální</a:t>
            </a:r>
            <a:endParaRPr lang="cs-CZ" sz="32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cs-CZ" sz="3200" dirty="0" smtClean="0">
                <a:latin typeface="Arial" pitchFamily="34" charset="0"/>
                <a:cs typeface="Arial" pitchFamily="34" charset="0"/>
              </a:rPr>
              <a:t>částice</a:t>
            </a:r>
            <a:endParaRPr lang="cs-CZ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2267744" y="4485855"/>
            <a:ext cx="66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 smtClean="0"/>
              <a:t>Cl</a:t>
            </a:r>
            <a:r>
              <a:rPr lang="cs-CZ" sz="3200" baseline="30000" dirty="0" smtClean="0"/>
              <a:t>-</a:t>
            </a:r>
            <a:endParaRPr lang="cs-CZ" sz="32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4343005" y="4485855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 smtClean="0"/>
              <a:t>Ne</a:t>
            </a:r>
            <a:endParaRPr lang="cs-CZ" sz="3200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1803528" y="3195265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24 p</a:t>
            </a:r>
            <a:r>
              <a:rPr lang="cs-CZ" sz="2400" baseline="30000" dirty="0" smtClean="0"/>
              <a:t>+</a:t>
            </a:r>
            <a:r>
              <a:rPr lang="cs-CZ" sz="2400" dirty="0" smtClean="0"/>
              <a:t>, 21 e</a:t>
            </a:r>
            <a:r>
              <a:rPr lang="cs-CZ" sz="2400" baseline="30000" dirty="0" smtClean="0"/>
              <a:t>-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1803528" y="387179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26 p</a:t>
            </a:r>
            <a:r>
              <a:rPr lang="cs-CZ" sz="2400" baseline="30000" dirty="0" smtClean="0"/>
              <a:t>+</a:t>
            </a:r>
            <a:r>
              <a:rPr lang="cs-CZ" sz="2400" dirty="0" smtClean="0"/>
              <a:t>, 24 e</a:t>
            </a:r>
            <a:r>
              <a:rPr lang="cs-CZ" sz="2400" baseline="30000" dirty="0" smtClean="0"/>
              <a:t>-</a:t>
            </a:r>
          </a:p>
        </p:txBody>
      </p:sp>
      <p:sp>
        <p:nvSpPr>
          <p:cNvPr id="24" name="TextovéPole 23"/>
          <p:cNvSpPr txBox="1"/>
          <p:nvPr/>
        </p:nvSpPr>
        <p:spPr>
          <a:xfrm>
            <a:off x="1793651" y="4485855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20 p</a:t>
            </a:r>
            <a:r>
              <a:rPr lang="cs-CZ" sz="2400" baseline="30000" dirty="0" smtClean="0"/>
              <a:t>+</a:t>
            </a:r>
            <a:r>
              <a:rPr lang="cs-CZ" sz="2400" dirty="0" smtClean="0"/>
              <a:t>, 18 e</a:t>
            </a:r>
            <a:r>
              <a:rPr lang="cs-CZ" sz="2400" baseline="30000" dirty="0" smtClean="0"/>
              <a:t>-</a:t>
            </a:r>
          </a:p>
        </p:txBody>
      </p:sp>
      <p:sp>
        <p:nvSpPr>
          <p:cNvPr id="25" name="TextovéPole 24"/>
          <p:cNvSpPr txBox="1"/>
          <p:nvPr/>
        </p:nvSpPr>
        <p:spPr>
          <a:xfrm>
            <a:off x="4266221" y="3195265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9 p</a:t>
            </a:r>
            <a:r>
              <a:rPr lang="cs-CZ" sz="2400" baseline="30000" dirty="0" smtClean="0"/>
              <a:t>+</a:t>
            </a:r>
            <a:r>
              <a:rPr lang="cs-CZ" sz="2400" dirty="0" smtClean="0"/>
              <a:t>, 10 e</a:t>
            </a:r>
            <a:r>
              <a:rPr lang="cs-CZ" sz="2400" baseline="30000" dirty="0" smtClean="0"/>
              <a:t>-</a:t>
            </a:r>
          </a:p>
        </p:txBody>
      </p:sp>
      <p:sp>
        <p:nvSpPr>
          <p:cNvPr id="26" name="TextovéPole 25"/>
          <p:cNvSpPr txBox="1"/>
          <p:nvPr/>
        </p:nvSpPr>
        <p:spPr>
          <a:xfrm>
            <a:off x="4266221" y="3887762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8 p</a:t>
            </a:r>
            <a:r>
              <a:rPr lang="cs-CZ" sz="2400" baseline="30000" dirty="0" smtClean="0"/>
              <a:t>+</a:t>
            </a:r>
            <a:r>
              <a:rPr lang="cs-CZ" sz="2400" dirty="0" smtClean="0"/>
              <a:t>, 10 e</a:t>
            </a:r>
            <a:r>
              <a:rPr lang="cs-CZ" sz="2400" baseline="30000" dirty="0" smtClean="0"/>
              <a:t>-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4266221" y="4564287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17 p</a:t>
            </a:r>
            <a:r>
              <a:rPr lang="cs-CZ" sz="2400" baseline="30000" dirty="0" smtClean="0"/>
              <a:t>+</a:t>
            </a:r>
            <a:r>
              <a:rPr lang="cs-CZ" sz="2400" dirty="0" smtClean="0"/>
              <a:t>, 18 e</a:t>
            </a:r>
            <a:r>
              <a:rPr lang="cs-CZ" sz="2400" baseline="30000" dirty="0" smtClean="0"/>
              <a:t>-</a:t>
            </a:r>
          </a:p>
        </p:txBody>
      </p:sp>
      <p:sp>
        <p:nvSpPr>
          <p:cNvPr id="29" name="TextovéPole 28"/>
          <p:cNvSpPr txBox="1"/>
          <p:nvPr/>
        </p:nvSpPr>
        <p:spPr>
          <a:xfrm>
            <a:off x="7287058" y="3656930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2 p</a:t>
            </a:r>
            <a:r>
              <a:rPr lang="cs-CZ" sz="2400" baseline="30000" dirty="0" smtClean="0"/>
              <a:t>+</a:t>
            </a:r>
            <a:r>
              <a:rPr lang="cs-CZ" sz="2400" dirty="0" smtClean="0"/>
              <a:t>, 2 e</a:t>
            </a:r>
            <a:r>
              <a:rPr lang="cs-CZ" sz="2400" baseline="30000" dirty="0" smtClean="0"/>
              <a:t>-</a:t>
            </a:r>
          </a:p>
        </p:txBody>
      </p:sp>
      <p:sp>
        <p:nvSpPr>
          <p:cNvPr id="30" name="TextovéPole 29"/>
          <p:cNvSpPr txBox="1"/>
          <p:nvPr/>
        </p:nvSpPr>
        <p:spPr>
          <a:xfrm>
            <a:off x="7215404" y="4333455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10 p</a:t>
            </a:r>
            <a:r>
              <a:rPr lang="cs-CZ" sz="2400" baseline="30000" dirty="0" smtClean="0"/>
              <a:t>+</a:t>
            </a:r>
            <a:r>
              <a:rPr lang="cs-CZ" sz="2400" dirty="0" smtClean="0"/>
              <a:t>, 10 e</a:t>
            </a:r>
            <a:r>
              <a:rPr lang="cs-CZ" sz="2400" baseline="30000" dirty="0" smtClean="0"/>
              <a:t>-</a:t>
            </a:r>
          </a:p>
        </p:txBody>
      </p:sp>
      <p:pic>
        <p:nvPicPr>
          <p:cNvPr id="31" name="Obrázek 30" descr="gen__vyr_2534UKOL-SOVIC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60648"/>
            <a:ext cx="1259632" cy="1586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2.5E-6 -0.0995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6 -3.7037E-7 L -0.15608 -3.7037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-3.05556E-6 -0.0995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22257 -0.0261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" y="-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54 0.03403 L -0.5125 0.1076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7 -2.96296E-6 L -0.38021 -2.96296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12223 7.40741E-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22256 -0.0393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" y="-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 animBg="1"/>
      <p:bldP spid="16" grpId="0" animBg="1"/>
      <p:bldP spid="17" grpId="0" animBg="1"/>
      <p:bldP spid="18" grpId="0"/>
      <p:bldP spid="18" grpId="1"/>
      <p:bldP spid="19" grpId="0"/>
      <p:bldP spid="19" grpId="1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5856"/>
            <a:ext cx="8229600" cy="774744"/>
          </a:xfrm>
        </p:spPr>
        <p:txBody>
          <a:bodyPr>
            <a:normAutofit/>
          </a:bodyPr>
          <a:lstStyle/>
          <a:p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IONTOVÉ SLOUČENINY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892480" cy="5301208"/>
          </a:xfrm>
        </p:spPr>
        <p:txBody>
          <a:bodyPr>
            <a:normAutofit/>
          </a:bodyPr>
          <a:lstStyle/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Sloučeniny, které jsou vázány </a:t>
            </a:r>
            <a:r>
              <a:rPr lang="cs-CZ" sz="3000" b="1" dirty="0" smtClean="0">
                <a:latin typeface="Arial" pitchFamily="34" charset="0"/>
                <a:cs typeface="Arial" pitchFamily="34" charset="0"/>
              </a:rPr>
              <a:t>iontovou vazbou.</a:t>
            </a: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Iontová vazba se tvoří mezi kationty a anionty, </a:t>
            </a:r>
            <a:br>
              <a:rPr lang="cs-CZ" sz="3000" dirty="0" smtClean="0">
                <a:latin typeface="Arial" pitchFamily="34" charset="0"/>
                <a:cs typeface="Arial" pitchFamily="34" charset="0"/>
              </a:rPr>
            </a:br>
            <a:r>
              <a:rPr lang="cs-CZ" sz="3000" dirty="0" smtClean="0">
                <a:latin typeface="Arial" pitchFamily="34" charset="0"/>
                <a:cs typeface="Arial" pitchFamily="34" charset="0"/>
              </a:rPr>
              <a:t>které mají opačný náboj, a proto jsou k sobě poutány elektrostatickými silami.</a:t>
            </a: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Např. </a:t>
            </a:r>
            <a:r>
              <a:rPr lang="cs-CZ" sz="3000" dirty="0" err="1" smtClean="0">
                <a:latin typeface="Arial" pitchFamily="34" charset="0"/>
                <a:cs typeface="Arial" pitchFamily="34" charset="0"/>
              </a:rPr>
              <a:t>NaCl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cs-CZ" sz="3000" dirty="0" err="1" smtClean="0">
                <a:latin typeface="Arial" pitchFamily="34" charset="0"/>
                <a:cs typeface="Arial" pitchFamily="34" charset="0"/>
              </a:rPr>
              <a:t>NaF</a:t>
            </a:r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endParaRPr lang="cs-CZ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rázek 7" descr="ionic_bondic_animati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95237"/>
            <a:ext cx="5256584" cy="229975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Obrázek 10" descr="030_compound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3573016"/>
            <a:ext cx="4784889" cy="815784"/>
          </a:xfrm>
          <a:prstGeom prst="rect">
            <a:avLst/>
          </a:prstGeom>
        </p:spPr>
      </p:pic>
      <p:sp>
        <p:nvSpPr>
          <p:cNvPr id="13" name="Obdélník 12"/>
          <p:cNvSpPr/>
          <p:nvPr/>
        </p:nvSpPr>
        <p:spPr>
          <a:xfrm>
            <a:off x="5364088" y="2132856"/>
            <a:ext cx="1368152" cy="50405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6660232" y="3645024"/>
            <a:ext cx="952014" cy="81578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/>
          <p:cNvSpPr/>
          <p:nvPr/>
        </p:nvSpPr>
        <p:spPr>
          <a:xfrm>
            <a:off x="7020272" y="2060848"/>
            <a:ext cx="1440160" cy="576064"/>
          </a:xfrm>
          <a:prstGeom prst="rect">
            <a:avLst/>
          </a:prstGeom>
          <a:solidFill>
            <a:srgbClr val="0070C0">
              <a:alpha val="17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>
            <a:off x="7596336" y="3645024"/>
            <a:ext cx="1166231" cy="815786"/>
          </a:xfrm>
          <a:prstGeom prst="rect">
            <a:avLst/>
          </a:prstGeom>
          <a:solidFill>
            <a:srgbClr val="0070C0">
              <a:alpha val="17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Přímá spojovací šipka 19"/>
          <p:cNvCxnSpPr/>
          <p:nvPr/>
        </p:nvCxnSpPr>
        <p:spPr>
          <a:xfrm>
            <a:off x="4283968" y="3717032"/>
            <a:ext cx="900100" cy="252028"/>
          </a:xfrm>
          <a:prstGeom prst="straightConnector1">
            <a:avLst/>
          </a:prstGeom>
          <a:ln>
            <a:solidFill>
              <a:srgbClr val="19191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Obrázek 22" descr="f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4208" y="4797152"/>
            <a:ext cx="1740913" cy="18362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5856"/>
            <a:ext cx="8229600" cy="774744"/>
          </a:xfrm>
        </p:spPr>
        <p:txBody>
          <a:bodyPr>
            <a:normAutofit fontScale="90000"/>
          </a:bodyPr>
          <a:lstStyle/>
          <a:p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IONTOVÁ SLOUČENINA V KUCHYNI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0960" cy="50765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Běžnou surovinou používanou při vaření </a:t>
            </a:r>
          </a:p>
          <a:p>
            <a:pPr>
              <a:buNone/>
            </a:pP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             je </a:t>
            </a:r>
            <a:r>
              <a:rPr lang="cs-CZ" sz="3000" b="1" i="1" dirty="0" smtClean="0">
                <a:latin typeface="Arial" pitchFamily="34" charset="0"/>
                <a:cs typeface="Arial" pitchFamily="34" charset="0"/>
              </a:rPr>
              <a:t>sůl </a:t>
            </a: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kamenná (</a:t>
            </a:r>
            <a:r>
              <a:rPr lang="cs-CZ" sz="3000" i="1" dirty="0" err="1" smtClean="0">
                <a:latin typeface="Arial" pitchFamily="34" charset="0"/>
                <a:cs typeface="Arial" pitchFamily="34" charset="0"/>
              </a:rPr>
              <a:t>NaCl</a:t>
            </a: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). </a:t>
            </a:r>
            <a:br>
              <a:rPr lang="cs-CZ" sz="3000" i="1" dirty="0" smtClean="0">
                <a:latin typeface="Arial" pitchFamily="34" charset="0"/>
                <a:cs typeface="Arial" pitchFamily="34" charset="0"/>
              </a:rPr>
            </a:b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Pokuste se z běžné praxe vyvodit její </a:t>
            </a:r>
            <a:r>
              <a:rPr lang="cs-CZ" sz="3000" b="1" i="1" dirty="0" smtClean="0">
                <a:latin typeface="Arial" pitchFamily="34" charset="0"/>
                <a:cs typeface="Arial" pitchFamily="34" charset="0"/>
              </a:rPr>
              <a:t>vlastnosti</a:t>
            </a: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 (tzn. vlastnosti iontových sloučenin). </a:t>
            </a:r>
            <a:r>
              <a:rPr lang="cs-CZ" sz="3000" dirty="0" err="1" smtClean="0">
                <a:latin typeface="Arial" pitchFamily="34" charset="0"/>
                <a:cs typeface="Arial" pitchFamily="34" charset="0"/>
              </a:rPr>
              <a:t>Např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Má nízkou nebo vysokou teplotu tání a varu?</a:t>
            </a: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Je rozpustná ve vodě?</a:t>
            </a: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Vede její roztok el. proud?</a:t>
            </a:r>
          </a:p>
          <a:p>
            <a:endParaRPr lang="cs-CZ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Obrázek 6" descr="gen__vyr_2534UKOL-SOVIC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052736"/>
            <a:ext cx="1152128" cy="1451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ázek 8" descr="GLU42b98b_su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4149080"/>
            <a:ext cx="3900451" cy="2492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5856"/>
            <a:ext cx="8229600" cy="774744"/>
          </a:xfrm>
        </p:spPr>
        <p:txBody>
          <a:bodyPr>
            <a:normAutofit/>
          </a:bodyPr>
          <a:lstStyle/>
          <a:p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IONTOVÉ SLOUČENINY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748464" cy="50765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3000" u="sng" dirty="0" smtClean="0">
                <a:latin typeface="Arial" pitchFamily="34" charset="0"/>
                <a:cs typeface="Arial" pitchFamily="34" charset="0"/>
              </a:rPr>
              <a:t>VLASTNOSTI:</a:t>
            </a: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vysoká teplota tání a varu,</a:t>
            </a: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rozpustnost ve vodě,</a:t>
            </a: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tvorba krystalů,</a:t>
            </a: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vedou elektrický proud.</a:t>
            </a:r>
          </a:p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Obrázek 6" descr="2012122710101618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4251670"/>
            <a:ext cx="3312368" cy="252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ek 7" descr="electrolytes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1052736"/>
            <a:ext cx="2132951" cy="28439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Salt Crystal Garden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539552" y="4365104"/>
            <a:ext cx="4097132" cy="2304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91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215856"/>
            <a:ext cx="7283152" cy="774744"/>
          </a:xfrm>
        </p:spPr>
        <p:txBody>
          <a:bodyPr>
            <a:normAutofit/>
          </a:bodyPr>
          <a:lstStyle/>
          <a:p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OPAKOVÁNÍ UČIVA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712968" cy="56526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        1) </a:t>
            </a: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Rozdělte sloučeniny na dvouprvkové </a:t>
            </a:r>
          </a:p>
          <a:p>
            <a:pPr>
              <a:buNone/>
            </a:pP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              a tříprvkové: </a:t>
            </a:r>
            <a:r>
              <a:rPr lang="cs-CZ" sz="3000" dirty="0" err="1" smtClean="0">
                <a:latin typeface="Arial" pitchFamily="34" charset="0"/>
                <a:cs typeface="Arial" pitchFamily="34" charset="0"/>
              </a:rPr>
              <a:t>KCl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, H</a:t>
            </a:r>
            <a:r>
              <a:rPr lang="cs-CZ" sz="3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cs-CZ" sz="3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, ZnSO</a:t>
            </a:r>
            <a:r>
              <a:rPr lang="cs-CZ" sz="30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, H</a:t>
            </a:r>
            <a:r>
              <a:rPr lang="cs-CZ" sz="3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cs-CZ" sz="30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pPr>
              <a:lnSpc>
                <a:spcPct val="150000"/>
              </a:lnSpc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                        </a:t>
            </a:r>
            <a:r>
              <a:rPr lang="cs-CZ" sz="3000" dirty="0" err="1" smtClean="0">
                <a:latin typeface="Arial" pitchFamily="34" charset="0"/>
                <a:cs typeface="Arial" pitchFamily="34" charset="0"/>
              </a:rPr>
              <a:t>KCl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cs-CZ" sz="3000" smtClean="0">
                <a:latin typeface="Arial" pitchFamily="34" charset="0"/>
                <a:cs typeface="Arial" pitchFamily="34" charset="0"/>
              </a:rPr>
              <a:t>H</a:t>
            </a:r>
            <a:r>
              <a:rPr lang="cs-CZ" sz="3000" baseline="-25000" smtClean="0">
                <a:latin typeface="Arial" pitchFamily="34" charset="0"/>
                <a:cs typeface="Arial" pitchFamily="34" charset="0"/>
              </a:rPr>
              <a:t>2</a:t>
            </a:r>
            <a:r>
              <a:rPr lang="cs-CZ" sz="3000" smtClean="0">
                <a:latin typeface="Arial" pitchFamily="34" charset="0"/>
                <a:cs typeface="Arial" pitchFamily="34" charset="0"/>
              </a:rPr>
              <a:t>O</a:t>
            </a:r>
            <a:r>
              <a:rPr lang="cs-CZ" sz="3000" baseline="-25000" smtClean="0">
                <a:latin typeface="Arial" pitchFamily="34" charset="0"/>
                <a:cs typeface="Arial" pitchFamily="34" charset="0"/>
              </a:rPr>
              <a:t>2,</a:t>
            </a:r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                      ZnSO</a:t>
            </a:r>
            <a:r>
              <a:rPr lang="cs-CZ" sz="30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, H</a:t>
            </a:r>
            <a:r>
              <a:rPr lang="cs-CZ" sz="3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cs-CZ" sz="3000" baseline="-25000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2) Doplňte tabulku:</a:t>
            </a:r>
          </a:p>
        </p:txBody>
      </p:sp>
      <p:pic>
        <p:nvPicPr>
          <p:cNvPr id="7" name="Obrázek 6" descr="gen__vyr_2534UKOL-SOVIC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016" y="197131"/>
            <a:ext cx="1259632" cy="1586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ovéPole 8"/>
          <p:cNvSpPr txBox="1"/>
          <p:nvPr/>
        </p:nvSpPr>
        <p:spPr>
          <a:xfrm>
            <a:off x="611560" y="2204864"/>
            <a:ext cx="2507418" cy="584775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s-CZ" sz="3200" dirty="0" smtClean="0"/>
              <a:t>dvouprvkové</a:t>
            </a:r>
            <a:endParaRPr lang="cs-CZ" sz="32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611560" y="2852936"/>
            <a:ext cx="1983235" cy="584775"/>
          </a:xfrm>
          <a:prstGeom prst="rect">
            <a:avLst/>
          </a:prstGeom>
          <a:solidFill>
            <a:srgbClr val="0070C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s-CZ" sz="3200" dirty="0" smtClean="0"/>
              <a:t>tříprvkové</a:t>
            </a:r>
            <a:endParaRPr lang="cs-CZ" sz="3200" dirty="0"/>
          </a:p>
        </p:txBody>
      </p:sp>
      <p:sp>
        <p:nvSpPr>
          <p:cNvPr id="12" name="Obdélník 11"/>
          <p:cNvSpPr/>
          <p:nvPr/>
        </p:nvSpPr>
        <p:spPr>
          <a:xfrm>
            <a:off x="3995936" y="1556792"/>
            <a:ext cx="720080" cy="50405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/>
          <p:cNvSpPr/>
          <p:nvPr/>
        </p:nvSpPr>
        <p:spPr>
          <a:xfrm>
            <a:off x="4788024" y="1556792"/>
            <a:ext cx="1080120" cy="50405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/>
          <p:cNvSpPr/>
          <p:nvPr/>
        </p:nvSpPr>
        <p:spPr>
          <a:xfrm>
            <a:off x="5940152" y="1556792"/>
            <a:ext cx="1260140" cy="504056"/>
          </a:xfrm>
          <a:prstGeom prst="rect">
            <a:avLst/>
          </a:prstGeom>
          <a:solidFill>
            <a:srgbClr val="0070C0">
              <a:alpha val="17000"/>
            </a:srgbClr>
          </a:solidFill>
          <a:ln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>
            <a:off x="7236296" y="1556792"/>
            <a:ext cx="1296144" cy="504056"/>
          </a:xfrm>
          <a:prstGeom prst="rect">
            <a:avLst/>
          </a:prstGeom>
          <a:solidFill>
            <a:srgbClr val="0070C0">
              <a:alpha val="17000"/>
            </a:srgbClr>
          </a:solidFill>
          <a:ln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9" name="Tabulka 18"/>
          <p:cNvGraphicFramePr>
            <a:graphicFrameLocks noGrp="1"/>
          </p:cNvGraphicFramePr>
          <p:nvPr/>
        </p:nvGraphicFramePr>
        <p:xfrm>
          <a:off x="251520" y="4401108"/>
          <a:ext cx="871296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3622"/>
                <a:gridCol w="1814729"/>
                <a:gridCol w="2059430"/>
                <a:gridCol w="1576975"/>
                <a:gridCol w="1908212"/>
              </a:tblGrid>
              <a:tr h="386668">
                <a:tc>
                  <a:txBody>
                    <a:bodyPr/>
                    <a:lstStyle/>
                    <a:p>
                      <a:r>
                        <a:rPr lang="cs-CZ" sz="2000" dirty="0" smtClean="0">
                          <a:latin typeface="Arial" pitchFamily="34" charset="0"/>
                          <a:cs typeface="Arial" pitchFamily="34" charset="0"/>
                        </a:rPr>
                        <a:t>částice</a:t>
                      </a:r>
                      <a:endParaRPr lang="cs-CZ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>
                          <a:latin typeface="Arial" pitchFamily="34" charset="0"/>
                          <a:cs typeface="Arial" pitchFamily="34" charset="0"/>
                        </a:rPr>
                        <a:t>počet protonů</a:t>
                      </a:r>
                      <a:endParaRPr lang="cs-CZ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>
                          <a:latin typeface="Arial" pitchFamily="34" charset="0"/>
                          <a:cs typeface="Arial" pitchFamily="34" charset="0"/>
                        </a:rPr>
                        <a:t>počet elektronů</a:t>
                      </a:r>
                      <a:endParaRPr lang="cs-CZ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>
                          <a:latin typeface="Arial" pitchFamily="34" charset="0"/>
                          <a:cs typeface="Arial" pitchFamily="34" charset="0"/>
                        </a:rPr>
                        <a:t>celkový náboj</a:t>
                      </a:r>
                      <a:endParaRPr lang="cs-CZ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>
                          <a:latin typeface="Arial" pitchFamily="34" charset="0"/>
                          <a:cs typeface="Arial" pitchFamily="34" charset="0"/>
                        </a:rPr>
                        <a:t>název částice</a:t>
                      </a:r>
                      <a:endParaRPr lang="cs-CZ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neutrální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atom</a:t>
                      </a:r>
                      <a:r>
                        <a:rPr lang="cs-CZ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síry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Cu</a:t>
                      </a:r>
                      <a:r>
                        <a:rPr lang="cs-CZ" sz="2000" b="1" baseline="30000" dirty="0" smtClean="0">
                          <a:latin typeface="Arial" pitchFamily="34" charset="0"/>
                          <a:cs typeface="Arial" pitchFamily="34" charset="0"/>
                        </a:rPr>
                        <a:t>2+</a:t>
                      </a:r>
                      <a:endParaRPr lang="cs-CZ" sz="2000" b="1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cs-CZ" sz="2000" b="1" baseline="30000" dirty="0" smtClean="0">
                          <a:latin typeface="Arial" pitchFamily="34" charset="0"/>
                          <a:cs typeface="Arial" pitchFamily="34" charset="0"/>
                        </a:rPr>
                        <a:t>3-</a:t>
                      </a:r>
                      <a:endParaRPr lang="cs-CZ" sz="2000" b="1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He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ulka 19"/>
          <p:cNvGraphicFramePr>
            <a:graphicFrameLocks noGrp="1"/>
          </p:cNvGraphicFramePr>
          <p:nvPr/>
        </p:nvGraphicFramePr>
        <p:xfrm>
          <a:off x="251521" y="4401108"/>
          <a:ext cx="8712967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3622"/>
                <a:gridCol w="1814729"/>
                <a:gridCol w="2059430"/>
                <a:gridCol w="1576975"/>
                <a:gridCol w="1908211"/>
              </a:tblGrid>
              <a:tr h="585185">
                <a:tc>
                  <a:txBody>
                    <a:bodyPr/>
                    <a:lstStyle/>
                    <a:p>
                      <a:r>
                        <a:rPr lang="cs-CZ" sz="2000" dirty="0" smtClean="0">
                          <a:latin typeface="Arial" pitchFamily="34" charset="0"/>
                          <a:cs typeface="Arial" pitchFamily="34" charset="0"/>
                        </a:rPr>
                        <a:t>částice</a:t>
                      </a:r>
                      <a:endParaRPr lang="cs-CZ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>
                          <a:latin typeface="Arial" pitchFamily="34" charset="0"/>
                          <a:cs typeface="Arial" pitchFamily="34" charset="0"/>
                        </a:rPr>
                        <a:t>počet protonů</a:t>
                      </a:r>
                      <a:endParaRPr lang="cs-CZ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>
                          <a:latin typeface="Arial" pitchFamily="34" charset="0"/>
                          <a:cs typeface="Arial" pitchFamily="34" charset="0"/>
                        </a:rPr>
                        <a:t>počet elektronů</a:t>
                      </a:r>
                      <a:endParaRPr lang="cs-CZ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>
                          <a:latin typeface="Arial" pitchFamily="34" charset="0"/>
                          <a:cs typeface="Arial" pitchFamily="34" charset="0"/>
                        </a:rPr>
                        <a:t>celkový náboj</a:t>
                      </a:r>
                      <a:endParaRPr lang="cs-CZ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>
                          <a:latin typeface="Arial" pitchFamily="34" charset="0"/>
                          <a:cs typeface="Arial" pitchFamily="34" charset="0"/>
                        </a:rPr>
                        <a:t>název částice</a:t>
                      </a:r>
                      <a:endParaRPr lang="cs-CZ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757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neutrální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atom</a:t>
                      </a:r>
                      <a:r>
                        <a:rPr lang="cs-CZ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síry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757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Cu</a:t>
                      </a:r>
                      <a:r>
                        <a:rPr lang="cs-CZ" sz="2000" b="1" baseline="30000" dirty="0" smtClean="0">
                          <a:latin typeface="Arial" pitchFamily="34" charset="0"/>
                          <a:cs typeface="Arial" pitchFamily="34" charset="0"/>
                        </a:rPr>
                        <a:t>2+</a:t>
                      </a:r>
                      <a:endParaRPr lang="cs-CZ" sz="2000" b="1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kladný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kation mědi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757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cs-CZ" sz="2000" b="1" baseline="30000" dirty="0" smtClean="0">
                          <a:latin typeface="Arial" pitchFamily="34" charset="0"/>
                          <a:cs typeface="Arial" pitchFamily="34" charset="0"/>
                        </a:rPr>
                        <a:t>3-</a:t>
                      </a:r>
                      <a:endParaRPr lang="cs-CZ" sz="2000" b="1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757">
                <a:tc>
                  <a:txBody>
                    <a:bodyPr/>
                    <a:lstStyle/>
                    <a:p>
                      <a:pPr algn="ctr"/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ulka 20"/>
          <p:cNvGraphicFramePr>
            <a:graphicFrameLocks noGrp="1"/>
          </p:cNvGraphicFramePr>
          <p:nvPr/>
        </p:nvGraphicFramePr>
        <p:xfrm>
          <a:off x="251520" y="4401108"/>
          <a:ext cx="8712967" cy="1889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3622"/>
                <a:gridCol w="1814729"/>
                <a:gridCol w="2059430"/>
                <a:gridCol w="1576975"/>
                <a:gridCol w="1908211"/>
              </a:tblGrid>
              <a:tr h="386668">
                <a:tc>
                  <a:txBody>
                    <a:bodyPr/>
                    <a:lstStyle/>
                    <a:p>
                      <a:r>
                        <a:rPr lang="cs-CZ" sz="2000" dirty="0" smtClean="0">
                          <a:latin typeface="Arial" pitchFamily="34" charset="0"/>
                          <a:cs typeface="Arial" pitchFamily="34" charset="0"/>
                        </a:rPr>
                        <a:t>částice</a:t>
                      </a:r>
                      <a:endParaRPr lang="cs-CZ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>
                          <a:latin typeface="Arial" pitchFamily="34" charset="0"/>
                          <a:cs typeface="Arial" pitchFamily="34" charset="0"/>
                        </a:rPr>
                        <a:t>počet protonů</a:t>
                      </a:r>
                      <a:endParaRPr lang="cs-CZ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>
                          <a:latin typeface="Arial" pitchFamily="34" charset="0"/>
                          <a:cs typeface="Arial" pitchFamily="34" charset="0"/>
                        </a:rPr>
                        <a:t>počet elektronů</a:t>
                      </a:r>
                      <a:endParaRPr lang="cs-CZ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>
                          <a:latin typeface="Arial" pitchFamily="34" charset="0"/>
                          <a:cs typeface="Arial" pitchFamily="34" charset="0"/>
                        </a:rPr>
                        <a:t>celkový náboj</a:t>
                      </a:r>
                      <a:endParaRPr lang="cs-CZ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>
                          <a:latin typeface="Arial" pitchFamily="34" charset="0"/>
                          <a:cs typeface="Arial" pitchFamily="34" charset="0"/>
                        </a:rPr>
                        <a:t>název částice</a:t>
                      </a:r>
                      <a:endParaRPr lang="cs-CZ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neutrální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atom</a:t>
                      </a:r>
                      <a:r>
                        <a:rPr lang="cs-CZ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síry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Cu</a:t>
                      </a:r>
                      <a:r>
                        <a:rPr lang="cs-CZ" sz="2000" b="1" baseline="30000" dirty="0" smtClean="0">
                          <a:latin typeface="Arial" pitchFamily="34" charset="0"/>
                          <a:cs typeface="Arial" pitchFamily="34" charset="0"/>
                        </a:rPr>
                        <a:t>2+</a:t>
                      </a:r>
                      <a:endParaRPr lang="cs-CZ" sz="2000" b="1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kladný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kation mědi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cs-CZ" sz="2000" b="1" baseline="30000" dirty="0" smtClean="0">
                          <a:latin typeface="Arial" pitchFamily="34" charset="0"/>
                          <a:cs typeface="Arial" pitchFamily="34" charset="0"/>
                        </a:rPr>
                        <a:t>3-</a:t>
                      </a:r>
                      <a:endParaRPr lang="cs-CZ" sz="2000" b="1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záporný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latin typeface="Arial" pitchFamily="34" charset="0"/>
                          <a:cs typeface="Arial" pitchFamily="34" charset="0"/>
                        </a:rPr>
                        <a:t>anion dusíku</a:t>
                      </a:r>
                      <a:endParaRPr lang="cs-CZ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ulka 21"/>
          <p:cNvGraphicFramePr>
            <a:graphicFrameLocks noGrp="1"/>
          </p:cNvGraphicFramePr>
          <p:nvPr/>
        </p:nvGraphicFramePr>
        <p:xfrm>
          <a:off x="179511" y="4221087"/>
          <a:ext cx="8712968" cy="24482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5"/>
                <a:gridCol w="1440160"/>
                <a:gridCol w="1656184"/>
                <a:gridCol w="1568858"/>
                <a:gridCol w="2751621"/>
              </a:tblGrid>
              <a:tr h="908229">
                <a:tc>
                  <a:txBody>
                    <a:bodyPr/>
                    <a:lstStyle/>
                    <a:p>
                      <a:pPr algn="ctr"/>
                      <a:r>
                        <a:rPr lang="cs-CZ" sz="2500" dirty="0" smtClean="0">
                          <a:latin typeface="Arial" pitchFamily="34" charset="0"/>
                          <a:cs typeface="Arial" pitchFamily="34" charset="0"/>
                        </a:rPr>
                        <a:t>částice</a:t>
                      </a:r>
                      <a:endParaRPr lang="cs-CZ" sz="2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500" dirty="0" smtClean="0">
                          <a:latin typeface="Arial" pitchFamily="34" charset="0"/>
                          <a:cs typeface="Arial" pitchFamily="34" charset="0"/>
                        </a:rPr>
                        <a:t>počet protonů</a:t>
                      </a:r>
                      <a:endParaRPr lang="cs-CZ" sz="2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500" dirty="0" smtClean="0">
                          <a:latin typeface="Arial" pitchFamily="34" charset="0"/>
                          <a:cs typeface="Arial" pitchFamily="34" charset="0"/>
                        </a:rPr>
                        <a:t>počet elektronů</a:t>
                      </a:r>
                      <a:endParaRPr lang="cs-CZ" sz="2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500" dirty="0" smtClean="0">
                          <a:latin typeface="Arial" pitchFamily="34" charset="0"/>
                          <a:cs typeface="Arial" pitchFamily="34" charset="0"/>
                        </a:rPr>
                        <a:t>celkový náboj</a:t>
                      </a:r>
                      <a:endParaRPr lang="cs-CZ" sz="2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500" dirty="0" smtClean="0">
                          <a:latin typeface="Arial" pitchFamily="34" charset="0"/>
                          <a:cs typeface="Arial" pitchFamily="34" charset="0"/>
                        </a:rPr>
                        <a:t>název částice</a:t>
                      </a:r>
                      <a:endParaRPr lang="cs-CZ" sz="2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13348">
                <a:tc>
                  <a:txBody>
                    <a:bodyPr/>
                    <a:lstStyle/>
                    <a:p>
                      <a:pPr algn="ctr"/>
                      <a:r>
                        <a:rPr lang="cs-CZ" sz="25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cs-CZ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500" b="1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cs-CZ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500" b="1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cs-CZ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500" b="1" dirty="0" smtClean="0">
                          <a:latin typeface="Arial" pitchFamily="34" charset="0"/>
                          <a:cs typeface="Arial" pitchFamily="34" charset="0"/>
                        </a:rPr>
                        <a:t>neutrální</a:t>
                      </a:r>
                      <a:endParaRPr lang="cs-CZ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500" b="1" dirty="0" smtClean="0">
                          <a:latin typeface="Arial" pitchFamily="34" charset="0"/>
                          <a:cs typeface="Arial" pitchFamily="34" charset="0"/>
                        </a:rPr>
                        <a:t>atom</a:t>
                      </a:r>
                      <a:r>
                        <a:rPr lang="cs-CZ" sz="2500" b="1" baseline="0" dirty="0" smtClean="0">
                          <a:latin typeface="Arial" pitchFamily="34" charset="0"/>
                          <a:cs typeface="Arial" pitchFamily="34" charset="0"/>
                        </a:rPr>
                        <a:t> síry</a:t>
                      </a:r>
                      <a:endParaRPr lang="cs-CZ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13348">
                <a:tc>
                  <a:txBody>
                    <a:bodyPr/>
                    <a:lstStyle/>
                    <a:p>
                      <a:pPr algn="ctr"/>
                      <a:r>
                        <a:rPr lang="cs-CZ" sz="2500" b="1" dirty="0" smtClean="0">
                          <a:latin typeface="Arial" pitchFamily="34" charset="0"/>
                          <a:cs typeface="Arial" pitchFamily="34" charset="0"/>
                        </a:rPr>
                        <a:t>Cu</a:t>
                      </a:r>
                      <a:r>
                        <a:rPr lang="cs-CZ" sz="2500" b="1" baseline="30000" dirty="0" smtClean="0">
                          <a:latin typeface="Arial" pitchFamily="34" charset="0"/>
                          <a:cs typeface="Arial" pitchFamily="34" charset="0"/>
                        </a:rPr>
                        <a:t>2+</a:t>
                      </a:r>
                      <a:endParaRPr lang="cs-CZ" sz="2500" b="1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500" b="1" dirty="0" smtClean="0"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  <a:endParaRPr lang="cs-CZ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500" b="1" dirty="0" smtClean="0"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lang="cs-CZ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500" b="1" dirty="0" smtClean="0">
                          <a:latin typeface="Arial" pitchFamily="34" charset="0"/>
                          <a:cs typeface="Arial" pitchFamily="34" charset="0"/>
                        </a:rPr>
                        <a:t>kladný</a:t>
                      </a:r>
                      <a:endParaRPr lang="cs-CZ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500" b="1" dirty="0" smtClean="0">
                          <a:latin typeface="Arial" pitchFamily="34" charset="0"/>
                          <a:cs typeface="Arial" pitchFamily="34" charset="0"/>
                        </a:rPr>
                        <a:t>kation mědi</a:t>
                      </a:r>
                      <a:endParaRPr lang="cs-CZ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13348">
                <a:tc>
                  <a:txBody>
                    <a:bodyPr/>
                    <a:lstStyle/>
                    <a:p>
                      <a:pPr algn="ctr"/>
                      <a:r>
                        <a:rPr lang="cs-CZ" sz="2500" b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cs-CZ" sz="2500" b="1" baseline="30000" dirty="0" smtClean="0">
                          <a:latin typeface="Arial" pitchFamily="34" charset="0"/>
                          <a:cs typeface="Arial" pitchFamily="34" charset="0"/>
                        </a:rPr>
                        <a:t>3-</a:t>
                      </a:r>
                      <a:endParaRPr lang="cs-CZ" sz="2500" b="1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500" b="1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cs-CZ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500" b="1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cs-CZ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500" b="1" dirty="0" smtClean="0">
                          <a:latin typeface="Arial" pitchFamily="34" charset="0"/>
                          <a:cs typeface="Arial" pitchFamily="34" charset="0"/>
                        </a:rPr>
                        <a:t>záporný</a:t>
                      </a:r>
                      <a:endParaRPr lang="cs-CZ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500" b="1" dirty="0" smtClean="0">
                          <a:latin typeface="Arial" pitchFamily="34" charset="0"/>
                          <a:cs typeface="Arial" pitchFamily="34" charset="0"/>
                        </a:rPr>
                        <a:t>anion dusíku</a:t>
                      </a:r>
                      <a:endParaRPr lang="cs-CZ" sz="2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5856"/>
            <a:ext cx="8229600" cy="774744"/>
          </a:xfrm>
        </p:spPr>
        <p:txBody>
          <a:bodyPr>
            <a:normAutofit/>
          </a:bodyPr>
          <a:lstStyle/>
          <a:p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CHEMICKÁ VAZBA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784976" cy="5301208"/>
          </a:xfrm>
        </p:spPr>
        <p:txBody>
          <a:bodyPr>
            <a:noAutofit/>
          </a:bodyPr>
          <a:lstStyle/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Chemické látky se skládají ze sloučených atomů, které jsou k sobě vázány silami (tzv. </a:t>
            </a:r>
            <a:r>
              <a:rPr lang="cs-CZ" sz="3000" b="1" dirty="0" smtClean="0">
                <a:latin typeface="Arial" pitchFamily="34" charset="0"/>
                <a:cs typeface="Arial" pitchFamily="34" charset="0"/>
              </a:rPr>
              <a:t>chemickou vazbou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) a vytvářejí molekuly.</a:t>
            </a:r>
          </a:p>
          <a:p>
            <a:pPr>
              <a:lnSpc>
                <a:spcPct val="150000"/>
              </a:lnSpc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  chemická vazba</a:t>
            </a:r>
          </a:p>
          <a:p>
            <a:pPr>
              <a:buNone/>
            </a:pPr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Málo látek tvoří jednotlivé atomy (např. helium obsažené ve vzduchu)</a:t>
            </a:r>
            <a:endParaRPr lang="cs-CZ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lipsa 4"/>
          <p:cNvSpPr/>
          <p:nvPr/>
        </p:nvSpPr>
        <p:spPr>
          <a:xfrm>
            <a:off x="179513" y="4077073"/>
            <a:ext cx="1656183" cy="13681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ATOM</a:t>
            </a:r>
            <a:endParaRPr lang="cs-CZ" sz="2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lipsa 6"/>
          <p:cNvSpPr/>
          <p:nvPr/>
        </p:nvSpPr>
        <p:spPr>
          <a:xfrm>
            <a:off x="5868144" y="3933056"/>
            <a:ext cx="2957553" cy="15335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MOLEKULA</a:t>
            </a:r>
            <a:endParaRPr lang="cs-CZ" sz="2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louk 7"/>
          <p:cNvSpPr/>
          <p:nvPr/>
        </p:nvSpPr>
        <p:spPr>
          <a:xfrm rot="15094417">
            <a:off x="300458" y="3655983"/>
            <a:ext cx="3833334" cy="4232701"/>
          </a:xfrm>
          <a:prstGeom prst="arc">
            <a:avLst>
              <a:gd name="adj1" fmla="val 20891001"/>
              <a:gd name="adj2" fmla="val 33752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Šipka doprava 10"/>
          <p:cNvSpPr/>
          <p:nvPr/>
        </p:nvSpPr>
        <p:spPr>
          <a:xfrm>
            <a:off x="4716016" y="4509120"/>
            <a:ext cx="839799" cy="2555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Elipsa 11"/>
          <p:cNvSpPr/>
          <p:nvPr/>
        </p:nvSpPr>
        <p:spPr>
          <a:xfrm>
            <a:off x="2843808" y="4077072"/>
            <a:ext cx="1584176" cy="12961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ATOM</a:t>
            </a:r>
            <a:endParaRPr lang="cs-CZ" sz="2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Kříž 12"/>
          <p:cNvSpPr/>
          <p:nvPr/>
        </p:nvSpPr>
        <p:spPr>
          <a:xfrm>
            <a:off x="2195736" y="4581128"/>
            <a:ext cx="255591" cy="255591"/>
          </a:xfrm>
          <a:prstGeom prst="plus">
            <a:avLst/>
          </a:prstGeom>
          <a:solidFill>
            <a:srgbClr val="191919"/>
          </a:solidFill>
          <a:ln>
            <a:solidFill>
              <a:srgbClr val="080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5" name="Obrázek 14" descr="kyslik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2420888"/>
            <a:ext cx="3111690" cy="1559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5856"/>
            <a:ext cx="8229600" cy="774744"/>
          </a:xfrm>
        </p:spPr>
        <p:txBody>
          <a:bodyPr>
            <a:normAutofit/>
          </a:bodyPr>
          <a:lstStyle/>
          <a:p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TYPY CHEMICKÝCH VAZEB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83568" y="1556792"/>
            <a:ext cx="8460432" cy="51125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Určete jaký typ vazby je mezi atomy </a:t>
            </a:r>
            <a:br>
              <a:rPr lang="cs-CZ" sz="3000" i="1" dirty="0" smtClean="0">
                <a:latin typeface="Arial" pitchFamily="34" charset="0"/>
                <a:cs typeface="Arial" pitchFamily="34" charset="0"/>
              </a:rPr>
            </a:b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         ve sloučeninách </a:t>
            </a:r>
            <a:r>
              <a:rPr lang="cs-CZ" sz="3000" i="1" dirty="0" err="1" smtClean="0">
                <a:latin typeface="Arial" pitchFamily="34" charset="0"/>
                <a:cs typeface="Arial" pitchFamily="34" charset="0"/>
              </a:rPr>
              <a:t>KBr</a:t>
            </a: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, O</a:t>
            </a:r>
            <a:r>
              <a:rPr lang="cs-CZ" sz="30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, CO.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cs-CZ" sz="3000" dirty="0" smtClean="0">
                <a:latin typeface="Arial" pitchFamily="34" charset="0"/>
                <a:cs typeface="Arial" pitchFamily="34" charset="0"/>
              </a:rPr>
            </a:br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3000" dirty="0" err="1" smtClean="0">
                <a:latin typeface="Arial" pitchFamily="34" charset="0"/>
                <a:cs typeface="Arial" pitchFamily="34" charset="0"/>
              </a:rPr>
              <a:t>KBr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300000"/>
              </a:lnSpc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cs-CZ" sz="3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>
              <a:lnSpc>
                <a:spcPct val="300000"/>
              </a:lnSpc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CO:</a:t>
            </a:r>
          </a:p>
          <a:p>
            <a:pPr>
              <a:lnSpc>
                <a:spcPct val="300000"/>
              </a:lnSpc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Obrázek 11" descr="gen__vyr_2534UKOL-SOVIC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516" y="992188"/>
            <a:ext cx="1259632" cy="1586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ovéPole 14"/>
          <p:cNvSpPr txBox="1"/>
          <p:nvPr/>
        </p:nvSpPr>
        <p:spPr>
          <a:xfrm>
            <a:off x="2051720" y="2924944"/>
            <a:ext cx="691276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 smtClean="0"/>
              <a:t>K (0,8)           </a:t>
            </a:r>
            <a:r>
              <a:rPr lang="el-GR" sz="30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X = 2,8 – 0,8</a:t>
            </a:r>
          </a:p>
          <a:p>
            <a:r>
              <a:rPr lang="cs-CZ" sz="3000" dirty="0" smtClean="0"/>
              <a:t>Br (2,8) 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l-GR" sz="30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X = 2        vazba </a:t>
            </a:r>
            <a:r>
              <a:rPr lang="cs-CZ" sz="3000" u="sng" dirty="0" smtClean="0">
                <a:latin typeface="Arial" pitchFamily="34" charset="0"/>
                <a:cs typeface="Arial" pitchFamily="34" charset="0"/>
              </a:rPr>
              <a:t>iontová</a:t>
            </a:r>
          </a:p>
          <a:p>
            <a:endParaRPr lang="cs-CZ" sz="30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O (3,5)         </a:t>
            </a:r>
            <a:r>
              <a:rPr lang="el-GR" sz="30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X = 3,5 - 3,5</a:t>
            </a: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O (3,5)         </a:t>
            </a:r>
            <a:r>
              <a:rPr lang="el-GR" sz="30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X = 0       vazba </a:t>
            </a:r>
            <a:r>
              <a:rPr lang="cs-CZ" sz="3000" u="sng" dirty="0" smtClean="0">
                <a:latin typeface="Arial" pitchFamily="34" charset="0"/>
                <a:cs typeface="Arial" pitchFamily="34" charset="0"/>
              </a:rPr>
              <a:t>nepolární</a:t>
            </a:r>
            <a:br>
              <a:rPr lang="cs-CZ" sz="3000" u="sng" dirty="0" smtClean="0">
                <a:latin typeface="Arial" pitchFamily="34" charset="0"/>
                <a:cs typeface="Arial" pitchFamily="34" charset="0"/>
              </a:rPr>
            </a:br>
            <a:endParaRPr lang="cs-CZ" sz="30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3000" dirty="0" smtClean="0"/>
              <a:t>C (2,5)           </a:t>
            </a:r>
            <a:r>
              <a:rPr lang="el-GR" sz="30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X = 3,5 – 2,5</a:t>
            </a: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O (3,5)            </a:t>
            </a:r>
            <a:r>
              <a:rPr lang="el-GR" sz="30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X = 1        vazba </a:t>
            </a:r>
            <a:r>
              <a:rPr lang="cs-CZ" sz="3000" u="sng" dirty="0" smtClean="0">
                <a:latin typeface="Arial" pitchFamily="34" charset="0"/>
                <a:cs typeface="Arial" pitchFamily="34" charset="0"/>
              </a:rPr>
              <a:t>polární</a:t>
            </a:r>
          </a:p>
          <a:p>
            <a:endParaRPr lang="cs-CZ" sz="2600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Šipka doprava 15"/>
          <p:cNvSpPr/>
          <p:nvPr/>
        </p:nvSpPr>
        <p:spPr>
          <a:xfrm>
            <a:off x="5940152" y="3501008"/>
            <a:ext cx="324036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Šipka doprava 16"/>
          <p:cNvSpPr/>
          <p:nvPr/>
        </p:nvSpPr>
        <p:spPr>
          <a:xfrm>
            <a:off x="5724128" y="4869160"/>
            <a:ext cx="324036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Šipka doprava 17"/>
          <p:cNvSpPr/>
          <p:nvPr/>
        </p:nvSpPr>
        <p:spPr>
          <a:xfrm>
            <a:off x="6012160" y="6237312"/>
            <a:ext cx="324036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ZDROJ OBRÁZKŮ</a:t>
            </a:r>
            <a:endParaRPr lang="cs-CZ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507288" cy="4536504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Slide 1:</a:t>
            </a:r>
          </a:p>
          <a:p>
            <a:r>
              <a:rPr lang="cs-CZ" dirty="0" smtClean="0"/>
              <a:t>AUTOR NEUVEDEN. </a:t>
            </a:r>
            <a:r>
              <a:rPr lang="cs-CZ" dirty="0" err="1" smtClean="0"/>
              <a:t>Hydrgnan</a:t>
            </a:r>
            <a:r>
              <a:rPr lang="cs-CZ" dirty="0" smtClean="0"/>
              <a:t>. In: </a:t>
            </a:r>
            <a:r>
              <a:rPr lang="cs-CZ" i="1" dirty="0" err="1" smtClean="0"/>
              <a:t>Rollins</a:t>
            </a:r>
            <a:r>
              <a:rPr lang="cs-CZ" i="1" dirty="0" smtClean="0"/>
              <a:t> </a:t>
            </a:r>
            <a:r>
              <a:rPr lang="cs-CZ" i="1" dirty="0" err="1" smtClean="0"/>
              <a:t>Website</a:t>
            </a:r>
            <a:r>
              <a:rPr lang="cs-CZ" dirty="0" smtClean="0"/>
              <a:t> [online]. [cit. 2014-03-10]. Dostupné z: </a:t>
            </a:r>
            <a:r>
              <a:rPr lang="cs-CZ" dirty="0" smtClean="0">
                <a:hlinkClick r:id="rId2"/>
              </a:rPr>
              <a:t>http://myweb.rollins.edu/jsiry/hydrgnan.gif</a:t>
            </a:r>
            <a:endParaRPr lang="cs-CZ" dirty="0" smtClean="0"/>
          </a:p>
          <a:p>
            <a:pPr>
              <a:buNone/>
            </a:pPr>
            <a:r>
              <a:rPr lang="cs-CZ" dirty="0" smtClean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Slide 2:</a:t>
            </a:r>
          </a:p>
          <a:p>
            <a:r>
              <a:rPr lang="cs-CZ" dirty="0" smtClean="0"/>
              <a:t>AUTOR NEUVEDEN. Kyslik2. In: </a:t>
            </a:r>
            <a:r>
              <a:rPr lang="cs-CZ" i="1" dirty="0" err="1" smtClean="0"/>
              <a:t>Webzdarma</a:t>
            </a:r>
            <a:r>
              <a:rPr lang="cs-CZ" dirty="0" smtClean="0"/>
              <a:t> [online]. [cit. 2014-03-10]. Dostupné z: </a:t>
            </a:r>
            <a:r>
              <a:rPr lang="cs-CZ" dirty="0" smtClean="0">
                <a:hlinkClick r:id="rId3"/>
              </a:rPr>
              <a:t>http://www.</a:t>
            </a:r>
            <a:r>
              <a:rPr lang="cs-CZ" dirty="0" err="1" smtClean="0">
                <a:hlinkClick r:id="rId3"/>
              </a:rPr>
              <a:t>pechac.webzdarma.cz</a:t>
            </a:r>
            <a:r>
              <a:rPr lang="cs-CZ" dirty="0" smtClean="0">
                <a:hlinkClick r:id="rId3"/>
              </a:rPr>
              <a:t>/kyslik2.gif</a:t>
            </a:r>
            <a:r>
              <a:rPr lang="cs-CZ" dirty="0" smtClean="0"/>
              <a:t> </a:t>
            </a:r>
          </a:p>
          <a:p>
            <a:pPr>
              <a:buNone/>
            </a:pPr>
            <a:r>
              <a:rPr lang="cs-CZ" dirty="0" smtClean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Slide 3:</a:t>
            </a:r>
          </a:p>
          <a:p>
            <a:r>
              <a:rPr lang="cs-CZ" dirty="0" smtClean="0"/>
              <a:t>PUKANEC, </a:t>
            </a:r>
            <a:r>
              <a:rPr lang="cs-CZ" dirty="0" err="1" smtClean="0"/>
              <a:t>Juraj</a:t>
            </a:r>
            <a:r>
              <a:rPr lang="cs-CZ" dirty="0" smtClean="0"/>
              <a:t>. H2. In: </a:t>
            </a:r>
            <a:r>
              <a:rPr lang="cs-CZ" i="1" dirty="0" err="1" smtClean="0"/>
              <a:t>Predmety</a:t>
            </a:r>
            <a:r>
              <a:rPr lang="cs-CZ" i="1" dirty="0" smtClean="0"/>
              <a:t> </a:t>
            </a:r>
            <a:r>
              <a:rPr lang="cs-CZ" i="1" dirty="0" err="1" smtClean="0"/>
              <a:t>skylan</a:t>
            </a:r>
            <a:r>
              <a:rPr lang="cs-CZ" dirty="0" smtClean="0"/>
              <a:t> [online]. [cit. 2014-03-10]. Dostupné z:</a:t>
            </a:r>
            <a:r>
              <a:rPr lang="cs-CZ" dirty="0" smtClean="0">
                <a:hlinkClick r:id="rId4"/>
              </a:rPr>
              <a:t>http://predmety.skylan.sk/rigo/8/12str/molekuly/h2.gif</a:t>
            </a:r>
            <a:endParaRPr lang="cs-CZ" dirty="0" smtClean="0"/>
          </a:p>
          <a:p>
            <a:r>
              <a:rPr lang="cs-CZ" dirty="0" smtClean="0"/>
              <a:t>AUTOR NEUVEDEN. </a:t>
            </a:r>
            <a:r>
              <a:rPr lang="cs-CZ" dirty="0" err="1" smtClean="0"/>
              <a:t>Hydrgnan</a:t>
            </a:r>
            <a:r>
              <a:rPr lang="cs-CZ" dirty="0" smtClean="0"/>
              <a:t>. In: </a:t>
            </a:r>
            <a:r>
              <a:rPr lang="cs-CZ" i="1" dirty="0" err="1" smtClean="0"/>
              <a:t>Rollins</a:t>
            </a:r>
            <a:r>
              <a:rPr lang="cs-CZ" i="1" dirty="0" smtClean="0"/>
              <a:t> </a:t>
            </a:r>
            <a:r>
              <a:rPr lang="cs-CZ" i="1" dirty="0" err="1" smtClean="0"/>
              <a:t>Website</a:t>
            </a:r>
            <a:r>
              <a:rPr lang="cs-CZ" dirty="0" smtClean="0"/>
              <a:t> [online]. [cit. 2014-03-10]. Dostupné z: </a:t>
            </a:r>
            <a:r>
              <a:rPr lang="cs-CZ" dirty="0" smtClean="0">
                <a:hlinkClick r:id="rId2"/>
              </a:rPr>
              <a:t>http://myweb.rollins.edu/jsiry/hydrgnan.gif</a:t>
            </a:r>
            <a:endParaRPr lang="cs-CZ" dirty="0" smtClean="0"/>
          </a:p>
          <a:p>
            <a:pPr>
              <a:buNone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Slide 4:</a:t>
            </a:r>
          </a:p>
          <a:p>
            <a:r>
              <a:rPr lang="cs-CZ" dirty="0" smtClean="0"/>
              <a:t>AUTOR NEUVEDEN. Cl </a:t>
            </a:r>
            <a:r>
              <a:rPr lang="cs-CZ" dirty="0" err="1" smtClean="0"/>
              <a:t>Lewis</a:t>
            </a:r>
            <a:r>
              <a:rPr lang="cs-CZ" dirty="0" smtClean="0"/>
              <a:t> </a:t>
            </a:r>
            <a:r>
              <a:rPr lang="cs-CZ" dirty="0" err="1" smtClean="0"/>
              <a:t>Dot</a:t>
            </a:r>
            <a:r>
              <a:rPr lang="cs-CZ" dirty="0" smtClean="0"/>
              <a:t>. In: </a:t>
            </a:r>
            <a:r>
              <a:rPr lang="cs-CZ" i="1" dirty="0" smtClean="0"/>
              <a:t>M2C3</a:t>
            </a:r>
            <a:r>
              <a:rPr lang="cs-CZ" dirty="0" smtClean="0"/>
              <a:t> [online]. © 2012 [cit. 2014-03-10]. Dostupné z: </a:t>
            </a:r>
            <a:r>
              <a:rPr lang="cs-CZ" dirty="0" smtClean="0">
                <a:hlinkClick r:id="rId5"/>
              </a:rPr>
              <a:t>http://www.m2c3.com/</a:t>
            </a:r>
            <a:r>
              <a:rPr lang="cs-CZ" dirty="0" err="1" smtClean="0">
                <a:hlinkClick r:id="rId5"/>
              </a:rPr>
              <a:t>chemistry</a:t>
            </a:r>
            <a:r>
              <a:rPr lang="cs-CZ" dirty="0" smtClean="0">
                <a:hlinkClick r:id="rId5"/>
              </a:rPr>
              <a:t>/VLI/M1_Topic3/Cl_</a:t>
            </a:r>
            <a:r>
              <a:rPr lang="cs-CZ" dirty="0" err="1" smtClean="0">
                <a:hlinkClick r:id="rId5"/>
              </a:rPr>
              <a:t>Lewis</a:t>
            </a:r>
            <a:r>
              <a:rPr lang="cs-CZ" dirty="0" smtClean="0">
                <a:hlinkClick r:id="rId5"/>
              </a:rPr>
              <a:t>_</a:t>
            </a:r>
            <a:r>
              <a:rPr lang="cs-CZ" dirty="0" err="1" smtClean="0">
                <a:hlinkClick r:id="rId5"/>
              </a:rPr>
              <a:t>Dot.gif</a:t>
            </a:r>
            <a:endParaRPr lang="cs-CZ" dirty="0" smtClean="0"/>
          </a:p>
          <a:p>
            <a:r>
              <a:rPr lang="cs-CZ" dirty="0" smtClean="0"/>
              <a:t>AUTOR NEUVEDEN. Chlor3d. In: </a:t>
            </a:r>
            <a:r>
              <a:rPr lang="cs-CZ" i="1" dirty="0" smtClean="0"/>
              <a:t>M2C3</a:t>
            </a:r>
            <a:r>
              <a:rPr lang="cs-CZ" dirty="0" smtClean="0"/>
              <a:t> [online]. © 2012 [cit. 2014-03-10]. Dostupné z: </a:t>
            </a:r>
            <a:r>
              <a:rPr lang="cs-CZ" dirty="0" smtClean="0">
                <a:hlinkClick r:id="rId6"/>
              </a:rPr>
              <a:t>http://chemvazba.moxo.cz/Vyvoj/chlor3d.gif</a:t>
            </a:r>
            <a:r>
              <a:rPr lang="cs-CZ" dirty="0" smtClean="0"/>
              <a:t> </a:t>
            </a:r>
          </a:p>
          <a:p>
            <a:pPr>
              <a:buNone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Slide 5:</a:t>
            </a:r>
          </a:p>
          <a:p>
            <a:r>
              <a:rPr lang="cs-CZ" dirty="0" smtClean="0"/>
              <a:t>PUKANEC, </a:t>
            </a:r>
            <a:r>
              <a:rPr lang="cs-CZ" dirty="0" err="1" smtClean="0"/>
              <a:t>Juraj</a:t>
            </a:r>
            <a:r>
              <a:rPr lang="cs-CZ" dirty="0" smtClean="0"/>
              <a:t>. O2. In: </a:t>
            </a:r>
            <a:r>
              <a:rPr lang="cs-CZ" i="1" dirty="0" err="1" smtClean="0"/>
              <a:t>Predmety</a:t>
            </a:r>
            <a:r>
              <a:rPr lang="cs-CZ" i="1" dirty="0" smtClean="0"/>
              <a:t> </a:t>
            </a:r>
            <a:r>
              <a:rPr lang="cs-CZ" i="1" dirty="0" err="1" smtClean="0"/>
              <a:t>skylan</a:t>
            </a:r>
            <a:r>
              <a:rPr lang="cs-CZ" dirty="0" smtClean="0"/>
              <a:t> [online]. [cit. 2014-03-10]. Dostupné z: </a:t>
            </a:r>
            <a:r>
              <a:rPr lang="cs-CZ" dirty="0" smtClean="0">
                <a:hlinkClick r:id="rId7"/>
              </a:rPr>
              <a:t>http://predmety.skylan.sk/rigo/8/42str/o2.gif</a:t>
            </a:r>
            <a:r>
              <a:rPr lang="cs-CZ" dirty="0" smtClean="0"/>
              <a:t> </a:t>
            </a:r>
          </a:p>
          <a:p>
            <a:pPr>
              <a:buNone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Slide 6:</a:t>
            </a:r>
          </a:p>
          <a:p>
            <a:r>
              <a:rPr lang="cs-CZ" dirty="0" smtClean="0"/>
              <a:t>AUTOR NEUVEDEN. </a:t>
            </a:r>
            <a:r>
              <a:rPr lang="cs-CZ" dirty="0" err="1" smtClean="0"/>
              <a:t>Periodicka</a:t>
            </a:r>
            <a:r>
              <a:rPr lang="cs-CZ" dirty="0" smtClean="0"/>
              <a:t> soustava prvku 1. In: </a:t>
            </a:r>
            <a:r>
              <a:rPr lang="cs-CZ" i="1" dirty="0" smtClean="0"/>
              <a:t>ZŠ Komenského</a:t>
            </a:r>
            <a:r>
              <a:rPr lang="cs-CZ" dirty="0" smtClean="0"/>
              <a:t> [online]. © 2014 </a:t>
            </a:r>
            <a:br>
              <a:rPr lang="cs-CZ" dirty="0" smtClean="0"/>
            </a:br>
            <a:r>
              <a:rPr lang="cs-CZ" dirty="0" smtClean="0"/>
              <a:t>[cit. 2014-03-7]. Dostupné z: </a:t>
            </a:r>
            <a:r>
              <a:rPr lang="cs-CZ" dirty="0" smtClean="0">
                <a:hlinkClick r:id="rId8"/>
              </a:rPr>
              <a:t>http://www.</a:t>
            </a:r>
            <a:r>
              <a:rPr lang="cs-CZ" dirty="0" err="1" smtClean="0">
                <a:hlinkClick r:id="rId8"/>
              </a:rPr>
              <a:t>zskomslavkov.cz</a:t>
            </a:r>
            <a:r>
              <a:rPr lang="cs-CZ" dirty="0" smtClean="0">
                <a:hlinkClick r:id="rId8"/>
              </a:rPr>
              <a:t>/</a:t>
            </a:r>
            <a:r>
              <a:rPr lang="cs-CZ" dirty="0" err="1" smtClean="0">
                <a:hlinkClick r:id="rId8"/>
              </a:rPr>
              <a:t>pages</a:t>
            </a:r>
            <a:r>
              <a:rPr lang="cs-CZ" dirty="0" smtClean="0">
                <a:hlinkClick r:id="rId8"/>
              </a:rPr>
              <a:t>/</a:t>
            </a:r>
            <a:r>
              <a:rPr lang="cs-CZ" dirty="0" err="1" smtClean="0">
                <a:hlinkClick r:id="rId8"/>
              </a:rPr>
              <a:t>download</a:t>
            </a:r>
            <a:r>
              <a:rPr lang="cs-CZ" dirty="0" smtClean="0">
                <a:hlinkClick r:id="rId8"/>
              </a:rPr>
              <a:t>/chemie/</a:t>
            </a:r>
            <a:r>
              <a:rPr lang="cs-CZ" dirty="0" err="1" smtClean="0">
                <a:hlinkClick r:id="rId8"/>
              </a:rPr>
              <a:t>periodicka</a:t>
            </a:r>
            <a:r>
              <a:rPr lang="cs-CZ" dirty="0" smtClean="0">
                <a:hlinkClick r:id="rId8"/>
              </a:rPr>
              <a:t>_soustava_prvku_1.jpg</a:t>
            </a:r>
            <a:r>
              <a:rPr lang="cs-CZ" dirty="0" smtClean="0"/>
              <a:t> </a:t>
            </a:r>
          </a:p>
          <a:p>
            <a:r>
              <a:rPr lang="cs-CZ" dirty="0" smtClean="0"/>
              <a:t>AUTOR NEUVEDEN. </a:t>
            </a:r>
            <a:r>
              <a:rPr lang="cs-CZ" dirty="0" err="1" smtClean="0"/>
              <a:t>Electronegativity</a:t>
            </a:r>
            <a:r>
              <a:rPr lang="cs-CZ" dirty="0" smtClean="0"/>
              <a:t>. In: </a:t>
            </a:r>
            <a:r>
              <a:rPr lang="cs-CZ" i="1" dirty="0" err="1" smtClean="0"/>
              <a:t>Montclair</a:t>
            </a:r>
            <a:r>
              <a:rPr lang="cs-CZ" dirty="0" smtClean="0"/>
              <a:t> [online]. [cit. 2014-03-10]. Dostupné z: </a:t>
            </a:r>
            <a:r>
              <a:rPr lang="cs-CZ" dirty="0" smtClean="0">
                <a:hlinkClick r:id="rId9"/>
              </a:rPr>
              <a:t>http://pages.csam.montclair.edu/~whitener/courses/mathtml/electronegativity.GIF</a:t>
            </a: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Slide 8:</a:t>
            </a:r>
          </a:p>
          <a:p>
            <a:r>
              <a:rPr lang="cs-CZ" dirty="0" smtClean="0"/>
              <a:t>AUTOR NEUVEDEN. </a:t>
            </a:r>
            <a:r>
              <a:rPr lang="cs-CZ" dirty="0" err="1" smtClean="0"/>
              <a:t>Periodicka</a:t>
            </a:r>
            <a:r>
              <a:rPr lang="cs-CZ" dirty="0" smtClean="0"/>
              <a:t> soustava prvku 1. In: </a:t>
            </a:r>
            <a:r>
              <a:rPr lang="cs-CZ" i="1" dirty="0" smtClean="0"/>
              <a:t>ZŠ Komenského</a:t>
            </a:r>
            <a:r>
              <a:rPr lang="cs-CZ" dirty="0" smtClean="0"/>
              <a:t> [online]. © 2014 </a:t>
            </a:r>
            <a:br>
              <a:rPr lang="cs-CZ" dirty="0" smtClean="0"/>
            </a:br>
            <a:r>
              <a:rPr lang="cs-CZ" dirty="0" smtClean="0"/>
              <a:t>[cit. 2014-03-7]. Dostupné z: </a:t>
            </a:r>
            <a:r>
              <a:rPr lang="cs-CZ" dirty="0" smtClean="0">
                <a:hlinkClick r:id="rId8"/>
              </a:rPr>
              <a:t>http://www.</a:t>
            </a:r>
            <a:r>
              <a:rPr lang="cs-CZ" dirty="0" err="1" smtClean="0">
                <a:hlinkClick r:id="rId8"/>
              </a:rPr>
              <a:t>zskomslavkov.cz</a:t>
            </a:r>
            <a:r>
              <a:rPr lang="cs-CZ" dirty="0" smtClean="0">
                <a:hlinkClick r:id="rId8"/>
              </a:rPr>
              <a:t>/</a:t>
            </a:r>
            <a:r>
              <a:rPr lang="cs-CZ" dirty="0" err="1" smtClean="0">
                <a:hlinkClick r:id="rId8"/>
              </a:rPr>
              <a:t>pages</a:t>
            </a:r>
            <a:r>
              <a:rPr lang="cs-CZ" dirty="0" smtClean="0">
                <a:hlinkClick r:id="rId8"/>
              </a:rPr>
              <a:t>/</a:t>
            </a:r>
            <a:r>
              <a:rPr lang="cs-CZ" dirty="0" err="1" smtClean="0">
                <a:hlinkClick r:id="rId8"/>
              </a:rPr>
              <a:t>download</a:t>
            </a:r>
            <a:r>
              <a:rPr lang="cs-CZ" dirty="0" smtClean="0">
                <a:hlinkClick r:id="rId8"/>
              </a:rPr>
              <a:t>/chemie/</a:t>
            </a:r>
            <a:r>
              <a:rPr lang="cs-CZ" dirty="0" err="1" smtClean="0">
                <a:hlinkClick r:id="rId8"/>
              </a:rPr>
              <a:t>periodicka</a:t>
            </a:r>
            <a:r>
              <a:rPr lang="cs-CZ" dirty="0" smtClean="0">
                <a:hlinkClick r:id="rId8"/>
              </a:rPr>
              <a:t>_soustava_prvku_1.jpg</a:t>
            </a:r>
            <a:r>
              <a:rPr lang="cs-CZ" dirty="0" smtClean="0"/>
              <a:t> </a:t>
            </a:r>
          </a:p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>
              <a:solidFill>
                <a:srgbClr val="080808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ZDROJ OBRÁZKŮ</a:t>
            </a:r>
            <a:endParaRPr lang="cs-CZ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363272" cy="49685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cs-CZ" sz="2900" dirty="0" smtClean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Slide 9:</a:t>
            </a:r>
          </a:p>
          <a:p>
            <a:r>
              <a:rPr lang="cs-CZ" sz="1800" dirty="0" smtClean="0"/>
              <a:t>AUTOR NEUVEDEN. </a:t>
            </a:r>
            <a:r>
              <a:rPr lang="cs-CZ" sz="1800" dirty="0" err="1" smtClean="0"/>
              <a:t>Ukol</a:t>
            </a:r>
            <a:r>
              <a:rPr lang="cs-CZ" sz="1800" dirty="0" smtClean="0"/>
              <a:t>-</a:t>
            </a:r>
            <a:r>
              <a:rPr lang="cs-CZ" sz="1800" dirty="0" err="1" smtClean="0"/>
              <a:t>sovicka</a:t>
            </a:r>
            <a:r>
              <a:rPr lang="cs-CZ" sz="1800" dirty="0" smtClean="0"/>
              <a:t>. In: </a:t>
            </a:r>
            <a:r>
              <a:rPr lang="cs-CZ" sz="1800" i="1" dirty="0" smtClean="0"/>
              <a:t>Veselá razítka</a:t>
            </a:r>
            <a:r>
              <a:rPr lang="cs-CZ" sz="1800" dirty="0" smtClean="0"/>
              <a:t> [online]. [cit. 2014-03-19]. Dostupné z:</a:t>
            </a:r>
            <a:r>
              <a:rPr lang="cs-CZ" sz="1800" u="sng" dirty="0" smtClean="0">
                <a:hlinkClick r:id="rId2"/>
              </a:rPr>
              <a:t>http://www.veselarazitka.cz/fotky15797/fotos/gen320/gen__vyr_2534UKOL-SOVICKA.jpg</a:t>
            </a:r>
            <a:endParaRPr lang="cs-CZ" sz="1800" dirty="0" smtClean="0"/>
          </a:p>
          <a:p>
            <a:pPr>
              <a:buNone/>
            </a:pPr>
            <a:r>
              <a:rPr lang="cs-CZ" sz="2900" dirty="0" smtClean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Slide 10:</a:t>
            </a:r>
          </a:p>
          <a:p>
            <a:r>
              <a:rPr lang="cs-CZ" sz="1800" dirty="0" smtClean="0"/>
              <a:t>PUKANEC, </a:t>
            </a:r>
            <a:r>
              <a:rPr lang="cs-CZ" sz="1800" dirty="0" err="1" smtClean="0"/>
              <a:t>Juraj</a:t>
            </a:r>
            <a:r>
              <a:rPr lang="cs-CZ" sz="1800" dirty="0" smtClean="0"/>
              <a:t>. O2. In: </a:t>
            </a:r>
            <a:r>
              <a:rPr lang="cs-CZ" sz="1800" i="1" dirty="0" err="1" smtClean="0"/>
              <a:t>Predmety</a:t>
            </a:r>
            <a:r>
              <a:rPr lang="cs-CZ" sz="1800" i="1" dirty="0" smtClean="0"/>
              <a:t> </a:t>
            </a:r>
            <a:r>
              <a:rPr lang="cs-CZ" sz="1800" i="1" dirty="0" err="1" smtClean="0"/>
              <a:t>skylan</a:t>
            </a:r>
            <a:r>
              <a:rPr lang="cs-CZ" sz="1800" dirty="0" smtClean="0"/>
              <a:t> [online]. [cit. 2014-03-10]. Dostupné z: </a:t>
            </a:r>
            <a:r>
              <a:rPr lang="cs-CZ" sz="1800" dirty="0" smtClean="0">
                <a:hlinkClick r:id="rId3"/>
              </a:rPr>
              <a:t>http://predmety.skylan.sk/rigo/8/42str/o2.gif</a:t>
            </a:r>
            <a:r>
              <a:rPr lang="cs-CZ" sz="1800" dirty="0" smtClean="0"/>
              <a:t> </a:t>
            </a:r>
          </a:p>
          <a:p>
            <a:r>
              <a:rPr lang="cs-CZ" sz="2000" dirty="0" smtClean="0"/>
              <a:t>AUTOR NEUVEDEN. Ozon3d. In: </a:t>
            </a:r>
            <a:r>
              <a:rPr lang="cs-CZ" sz="2000" i="1" dirty="0" smtClean="0"/>
              <a:t>M2C3</a:t>
            </a:r>
            <a:r>
              <a:rPr lang="cs-CZ" sz="2000" dirty="0" smtClean="0"/>
              <a:t> [online]. © 2012 [cit. 2014-03-10]. Dostupné z: </a:t>
            </a:r>
            <a:r>
              <a:rPr lang="cs-CZ" sz="2900" dirty="0" smtClean="0">
                <a:solidFill>
                  <a:srgbClr val="080808"/>
                </a:solidFill>
                <a:latin typeface="Arial" pitchFamily="34" charset="0"/>
                <a:cs typeface="Arial" pitchFamily="34" charset="0"/>
                <a:hlinkClick r:id="rId4"/>
              </a:rPr>
              <a:t>http://chemvazba.moxo.cz/Vyvoj/Ozon3d.gif</a:t>
            </a:r>
            <a:endParaRPr lang="cs-CZ" sz="2900" dirty="0" smtClean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/>
              <a:t>AUTOR NEUVEDEN. H2O ROTATE. In: </a:t>
            </a:r>
            <a:r>
              <a:rPr lang="en-US" sz="1800" i="1" dirty="0" smtClean="0"/>
              <a:t>The National Radio Astronomy Observatory is a facility of the National Science Foundation operated under cooperative agreement by Associated Universities, Inc.</a:t>
            </a:r>
            <a:r>
              <a:rPr lang="en-US" sz="1800" dirty="0" smtClean="0"/>
              <a:t> [online]. [cit. 2014-03-10]. </a:t>
            </a:r>
            <a:r>
              <a:rPr lang="en-US" sz="1800" dirty="0" err="1" smtClean="0"/>
              <a:t>Dostupné</a:t>
            </a:r>
            <a:r>
              <a:rPr lang="en-US" sz="1800" dirty="0" smtClean="0"/>
              <a:t> z: </a:t>
            </a:r>
            <a:r>
              <a:rPr lang="en-US" sz="1800" dirty="0" smtClean="0">
                <a:hlinkClick r:id="rId5"/>
              </a:rPr>
              <a:t>http://www.gb.nrao.edu/visitors/gbtour/140ft/H2O_ROTATE.GIF</a:t>
            </a:r>
            <a:r>
              <a:rPr lang="en-US" sz="1800" dirty="0" smtClean="0"/>
              <a:t> </a:t>
            </a:r>
            <a:endParaRPr lang="cs-CZ" sz="1800" dirty="0" smtClean="0"/>
          </a:p>
          <a:p>
            <a:pPr>
              <a:buNone/>
            </a:pPr>
            <a:r>
              <a:rPr lang="cs-CZ" sz="2900" dirty="0" smtClean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Slide 11:</a:t>
            </a:r>
          </a:p>
          <a:p>
            <a:r>
              <a:rPr lang="en-US" sz="1800" dirty="0" smtClean="0"/>
              <a:t>AUTOR NEUVEDEN. H2O ROTATE. In: </a:t>
            </a:r>
            <a:r>
              <a:rPr lang="en-US" sz="1800" i="1" dirty="0" smtClean="0"/>
              <a:t>The National Radio Astronomy Observatory is a facility of the National Science Foundation operated under cooperative agreement by Associated Universities, Inc.</a:t>
            </a:r>
            <a:r>
              <a:rPr lang="en-US" sz="1800" dirty="0" smtClean="0"/>
              <a:t> [online]. [cit. 2014-03-10]. </a:t>
            </a:r>
            <a:r>
              <a:rPr lang="en-US" sz="1800" dirty="0" err="1" smtClean="0"/>
              <a:t>Dostupné</a:t>
            </a:r>
            <a:r>
              <a:rPr lang="en-US" sz="1800" dirty="0" smtClean="0"/>
              <a:t> z: </a:t>
            </a:r>
            <a:r>
              <a:rPr lang="en-US" sz="1800" dirty="0" smtClean="0">
                <a:hlinkClick r:id="rId5"/>
              </a:rPr>
              <a:t>http://www.gb.nrao.edu/visitors/gbtour/140ft/H2O_ROTATE.GIF</a:t>
            </a:r>
            <a:r>
              <a:rPr lang="en-US" sz="1800" dirty="0" smtClean="0"/>
              <a:t> </a:t>
            </a:r>
            <a:endParaRPr lang="cs-CZ" sz="1800" dirty="0" smtClean="0"/>
          </a:p>
          <a:p>
            <a:pPr>
              <a:buNone/>
            </a:pPr>
            <a:r>
              <a:rPr lang="cs-CZ" sz="2900" dirty="0" smtClean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Slide 13:</a:t>
            </a:r>
          </a:p>
          <a:p>
            <a:r>
              <a:rPr lang="cs-CZ" sz="1800" dirty="0" smtClean="0"/>
              <a:t>AUTOR NEUVEDEN. Síra3d. In: </a:t>
            </a:r>
            <a:r>
              <a:rPr lang="cs-CZ" sz="1800" i="1" dirty="0" smtClean="0"/>
              <a:t>M2C3</a:t>
            </a:r>
            <a:r>
              <a:rPr lang="cs-CZ" sz="1800" dirty="0" smtClean="0"/>
              <a:t> [online]. © 2012 [cit. 2014-03-10]. Dostupné z: </a:t>
            </a:r>
            <a:r>
              <a:rPr lang="cs-CZ" sz="2900" dirty="0" smtClean="0">
                <a:solidFill>
                  <a:srgbClr val="080808"/>
                </a:solidFill>
                <a:latin typeface="Arial" pitchFamily="34" charset="0"/>
                <a:cs typeface="Arial" pitchFamily="34" charset="0"/>
                <a:hlinkClick r:id="rId6"/>
              </a:rPr>
              <a:t>http://chemvazba.moxo.cz/Vyvoj/sira3d.gif</a:t>
            </a:r>
            <a:endParaRPr lang="cs-CZ" sz="2900" dirty="0" smtClean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cs-CZ" sz="2900" dirty="0" smtClean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Slide 14:</a:t>
            </a:r>
          </a:p>
          <a:p>
            <a:r>
              <a:rPr lang="cs-CZ" sz="1800" dirty="0" smtClean="0"/>
              <a:t>AUTOR NEUVEDEN. Atome ion. In: </a:t>
            </a:r>
            <a:r>
              <a:rPr lang="cs-CZ" sz="1800" i="1" dirty="0" err="1" smtClean="0"/>
              <a:t>Urgencyclopedie</a:t>
            </a:r>
            <a:r>
              <a:rPr lang="cs-CZ" sz="1800" dirty="0" smtClean="0"/>
              <a:t> [online]. [cit. 2014-03-10]. Dostupné z: </a:t>
            </a:r>
            <a:r>
              <a:rPr lang="cs-CZ" sz="1800" dirty="0" smtClean="0">
                <a:hlinkClick r:id="rId7"/>
              </a:rPr>
              <a:t>http://www.</a:t>
            </a:r>
            <a:r>
              <a:rPr lang="cs-CZ" sz="1800" dirty="0" err="1" smtClean="0">
                <a:hlinkClick r:id="rId7"/>
              </a:rPr>
              <a:t>urgencyclopedie.info</a:t>
            </a:r>
            <a:r>
              <a:rPr lang="cs-CZ" sz="1800" dirty="0" smtClean="0">
                <a:hlinkClick r:id="rId7"/>
              </a:rPr>
              <a:t>/</a:t>
            </a:r>
            <a:r>
              <a:rPr lang="cs-CZ" sz="1800" dirty="0" err="1" smtClean="0">
                <a:hlinkClick r:id="rId7"/>
              </a:rPr>
              <a:t>images</a:t>
            </a:r>
            <a:r>
              <a:rPr lang="cs-CZ" sz="1800" dirty="0" smtClean="0">
                <a:hlinkClick r:id="rId7"/>
              </a:rPr>
              <a:t>/8/83/Atome_ion.</a:t>
            </a:r>
            <a:r>
              <a:rPr lang="cs-CZ" sz="1800" dirty="0" err="1" smtClean="0">
                <a:hlinkClick r:id="rId7"/>
              </a:rPr>
              <a:t>png</a:t>
            </a:r>
            <a:r>
              <a:rPr lang="cs-CZ" sz="1800" dirty="0" smtClean="0"/>
              <a:t> </a:t>
            </a:r>
          </a:p>
          <a:p>
            <a:pPr>
              <a:buNone/>
            </a:pPr>
            <a:r>
              <a:rPr lang="cs-CZ" sz="2900" dirty="0" smtClean="0">
                <a:latin typeface="Arial" pitchFamily="34" charset="0"/>
                <a:cs typeface="Arial" pitchFamily="34" charset="0"/>
              </a:rPr>
              <a:t>Slide 15:</a:t>
            </a:r>
          </a:p>
          <a:p>
            <a:r>
              <a:rPr lang="cs-CZ" sz="1800" dirty="0" smtClean="0"/>
              <a:t>AUTOR NEUVEDEN. </a:t>
            </a:r>
            <a:r>
              <a:rPr lang="cs-CZ" sz="1800" dirty="0" err="1" smtClean="0"/>
              <a:t>Ukol</a:t>
            </a:r>
            <a:r>
              <a:rPr lang="cs-CZ" sz="1800" dirty="0" smtClean="0"/>
              <a:t>-</a:t>
            </a:r>
            <a:r>
              <a:rPr lang="cs-CZ" sz="1800" dirty="0" err="1" smtClean="0"/>
              <a:t>sovicka</a:t>
            </a:r>
            <a:r>
              <a:rPr lang="cs-CZ" sz="1800" dirty="0" smtClean="0"/>
              <a:t>. In: </a:t>
            </a:r>
            <a:r>
              <a:rPr lang="cs-CZ" sz="1800" i="1" dirty="0" smtClean="0"/>
              <a:t>Veselá razítka</a:t>
            </a:r>
            <a:r>
              <a:rPr lang="cs-CZ" sz="1800" dirty="0" smtClean="0"/>
              <a:t> [online]. [cit. 2014-03-19]. Dostupné z:</a:t>
            </a:r>
            <a:r>
              <a:rPr lang="cs-CZ" sz="1800" u="sng" dirty="0" smtClean="0">
                <a:hlinkClick r:id="rId2"/>
              </a:rPr>
              <a:t>http://www.veselarazitka.cz/fotky15797/fotos/gen320/gen__vyr_2534UKOL-SOVICKA.jpg</a:t>
            </a:r>
            <a:endParaRPr lang="cs-CZ" sz="1800" dirty="0" smtClean="0"/>
          </a:p>
          <a:p>
            <a:pPr>
              <a:buNone/>
            </a:pPr>
            <a:r>
              <a:rPr lang="cs-CZ" sz="2900" dirty="0" smtClean="0">
                <a:latin typeface="Arial" pitchFamily="34" charset="0"/>
                <a:cs typeface="Arial" pitchFamily="34" charset="0"/>
              </a:rPr>
              <a:t>Slide 16:</a:t>
            </a:r>
          </a:p>
          <a:p>
            <a:r>
              <a:rPr lang="cs-CZ" sz="1800" dirty="0" smtClean="0"/>
              <a:t>WDCF. </a:t>
            </a:r>
            <a:r>
              <a:rPr lang="cs-CZ" sz="1800" dirty="0" err="1" smtClean="0"/>
              <a:t>NaF</a:t>
            </a:r>
            <a:r>
              <a:rPr lang="cs-CZ" sz="1800" dirty="0" smtClean="0"/>
              <a:t>. In: </a:t>
            </a:r>
            <a:r>
              <a:rPr lang="cs-CZ" sz="1800" i="1" dirty="0" err="1" smtClean="0"/>
              <a:t>Wikipedia</a:t>
            </a:r>
            <a:r>
              <a:rPr lang="cs-CZ" sz="1800" dirty="0" smtClean="0"/>
              <a:t> [online]. © 2011 [cit. 2014-03-10]. Dostupné z: </a:t>
            </a:r>
            <a:r>
              <a:rPr lang="cs-CZ" sz="1800" dirty="0" smtClean="0">
                <a:hlinkClick r:id="rId8"/>
              </a:rPr>
              <a:t>http://upload.wikimedia.org/wikipedia/commons/a/a8/NaF.gif</a:t>
            </a:r>
            <a:r>
              <a:rPr lang="cs-CZ" sz="1800" dirty="0" smtClean="0"/>
              <a:t> </a:t>
            </a:r>
          </a:p>
          <a:p>
            <a:r>
              <a:rPr lang="cs-CZ" sz="1800" dirty="0" smtClean="0"/>
              <a:t>AUTOR NEUVEDEN. 030 </a:t>
            </a:r>
            <a:r>
              <a:rPr lang="cs-CZ" sz="1800" dirty="0" err="1" smtClean="0"/>
              <a:t>compound</a:t>
            </a:r>
            <a:r>
              <a:rPr lang="cs-CZ" sz="1800" dirty="0" smtClean="0"/>
              <a:t>. In: </a:t>
            </a:r>
            <a:r>
              <a:rPr lang="cs-CZ" sz="1800" i="1" dirty="0" err="1" smtClean="0"/>
              <a:t>Rockyview</a:t>
            </a:r>
            <a:r>
              <a:rPr lang="cs-CZ" sz="1800" dirty="0" smtClean="0"/>
              <a:t> [online]. [cit. 2014-03-10]. Dostupné z: </a:t>
            </a:r>
            <a:r>
              <a:rPr lang="cs-CZ" sz="1800" dirty="0" smtClean="0">
                <a:hlinkClick r:id="rId9"/>
              </a:rPr>
              <a:t>http://resource.rockyview.ab.ca/t4t/chem20/images/m2/030_compound.gif</a:t>
            </a:r>
            <a:r>
              <a:rPr lang="cs-CZ" sz="1800" dirty="0" smtClean="0"/>
              <a:t> </a:t>
            </a:r>
          </a:p>
          <a:p>
            <a:r>
              <a:rPr lang="cs-CZ" sz="1800" dirty="0" smtClean="0"/>
              <a:t>AUTOR NEUVEDEN. </a:t>
            </a:r>
            <a:r>
              <a:rPr lang="cs-CZ" sz="1800" dirty="0" err="1" smtClean="0"/>
              <a:t>Maxresdefault</a:t>
            </a:r>
            <a:r>
              <a:rPr lang="cs-CZ" sz="1800" dirty="0" smtClean="0"/>
              <a:t>. In: </a:t>
            </a:r>
            <a:r>
              <a:rPr lang="cs-CZ" sz="1800" i="1" dirty="0" err="1" smtClean="0"/>
              <a:t>Ytimg</a:t>
            </a:r>
            <a:r>
              <a:rPr lang="cs-CZ" sz="1800" dirty="0" smtClean="0"/>
              <a:t> [online]. [cit. 2014-03-10]. Dostupné z: </a:t>
            </a:r>
            <a:r>
              <a:rPr lang="cs-CZ" sz="1800" dirty="0" smtClean="0">
                <a:hlinkClick r:id="rId10"/>
              </a:rPr>
              <a:t>http://i1.ytimg.com/</a:t>
            </a:r>
            <a:r>
              <a:rPr lang="cs-CZ" sz="1800" dirty="0" err="1" smtClean="0">
                <a:hlinkClick r:id="rId10"/>
              </a:rPr>
              <a:t>vi</a:t>
            </a:r>
            <a:r>
              <a:rPr lang="cs-CZ" sz="1800" dirty="0" smtClean="0">
                <a:hlinkClick r:id="rId10"/>
              </a:rPr>
              <a:t>/nK5qr-RQ9pM/</a:t>
            </a:r>
            <a:r>
              <a:rPr lang="cs-CZ" sz="1800" dirty="0" err="1" smtClean="0">
                <a:hlinkClick r:id="rId10"/>
              </a:rPr>
              <a:t>maxresdefault.jpg</a:t>
            </a:r>
            <a:r>
              <a:rPr lang="cs-CZ" sz="1800" dirty="0" smtClean="0"/>
              <a:t> </a:t>
            </a:r>
            <a:endParaRPr lang="cs-CZ" dirty="0" smtClean="0">
              <a:solidFill>
                <a:srgbClr val="080808"/>
              </a:solidFill>
            </a:endParaRPr>
          </a:p>
          <a:p>
            <a:pPr>
              <a:buNone/>
            </a:pPr>
            <a:endParaRPr lang="cs-CZ" dirty="0" smtClean="0">
              <a:solidFill>
                <a:srgbClr val="080808"/>
              </a:solidFill>
            </a:endParaRPr>
          </a:p>
          <a:p>
            <a:pPr>
              <a:buNone/>
            </a:pPr>
            <a:endParaRPr lang="cs-CZ" dirty="0" smtClean="0">
              <a:solidFill>
                <a:srgbClr val="080808"/>
              </a:solidFill>
            </a:endParaRPr>
          </a:p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>
              <a:solidFill>
                <a:srgbClr val="080808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ZDROJ OBRÁZKŮ</a:t>
            </a:r>
            <a:endParaRPr lang="cs-CZ" dirty="0"/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435280" cy="42995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Slide 17:</a:t>
            </a:r>
          </a:p>
          <a:p>
            <a:r>
              <a:rPr lang="cs-CZ" dirty="0" smtClean="0"/>
              <a:t>AUTOR NEUVEDEN. GLU42b98b sul. In: </a:t>
            </a:r>
            <a:r>
              <a:rPr lang="cs-CZ" i="1" dirty="0" smtClean="0"/>
              <a:t>MAFRA, a.s.: Lidovky</a:t>
            </a:r>
            <a:r>
              <a:rPr lang="cs-CZ" dirty="0" smtClean="0"/>
              <a:t> [online]. © 2014 [cit. 2014-03-10]. Dostupné z: </a:t>
            </a:r>
            <a:r>
              <a:rPr lang="cs-CZ" dirty="0" smtClean="0">
                <a:hlinkClick r:id="rId2"/>
              </a:rPr>
              <a:t>http://i.lidovky.</a:t>
            </a:r>
            <a:r>
              <a:rPr lang="cs-CZ" dirty="0" err="1" smtClean="0">
                <a:hlinkClick r:id="rId2"/>
              </a:rPr>
              <a:t>cz</a:t>
            </a:r>
            <a:r>
              <a:rPr lang="cs-CZ" dirty="0" smtClean="0">
                <a:hlinkClick r:id="rId2"/>
              </a:rPr>
              <a:t>/12/043/lnc460/GLU42b98b_sul.</a:t>
            </a:r>
            <a:r>
              <a:rPr lang="cs-CZ" dirty="0" err="1" smtClean="0">
                <a:hlinkClick r:id="rId2"/>
              </a:rPr>
              <a:t>jpg</a:t>
            </a:r>
            <a:r>
              <a:rPr lang="cs-CZ" dirty="0" smtClean="0"/>
              <a:t> </a:t>
            </a:r>
          </a:p>
          <a:p>
            <a:r>
              <a:rPr lang="cs-CZ" dirty="0" smtClean="0"/>
              <a:t>AUTOR NEUVEDEN. </a:t>
            </a:r>
            <a:r>
              <a:rPr lang="cs-CZ" dirty="0" err="1" smtClean="0"/>
              <a:t>Ukol</a:t>
            </a:r>
            <a:r>
              <a:rPr lang="cs-CZ" dirty="0" smtClean="0"/>
              <a:t>-</a:t>
            </a:r>
            <a:r>
              <a:rPr lang="cs-CZ" dirty="0" err="1" smtClean="0"/>
              <a:t>sovicka</a:t>
            </a:r>
            <a:r>
              <a:rPr lang="cs-CZ" dirty="0" smtClean="0"/>
              <a:t>. In: </a:t>
            </a:r>
            <a:r>
              <a:rPr lang="cs-CZ" i="1" dirty="0" smtClean="0"/>
              <a:t>Veselá razítka</a:t>
            </a:r>
            <a:r>
              <a:rPr lang="cs-CZ" dirty="0" smtClean="0"/>
              <a:t> [online]. [cit. 2014-03-19]. Dostupné z:</a:t>
            </a:r>
            <a:r>
              <a:rPr lang="cs-CZ" u="sng" dirty="0" smtClean="0">
                <a:hlinkClick r:id="rId3"/>
              </a:rPr>
              <a:t>http://www.veselarazitka.cz/fotky15797/fotos/gen320/gen__vyr_2534UKOL-SOVICKA.jpg</a:t>
            </a:r>
            <a:endParaRPr lang="cs-CZ" dirty="0" smtClean="0"/>
          </a:p>
          <a:p>
            <a:pPr>
              <a:buNone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Slide 18:</a:t>
            </a:r>
          </a:p>
          <a:p>
            <a:r>
              <a:rPr lang="cs-CZ" dirty="0" smtClean="0"/>
              <a:t>AUTOR NEUVEDEN. 20121227101016187. In: </a:t>
            </a:r>
            <a:r>
              <a:rPr lang="cs-CZ" i="1" dirty="0" smtClean="0"/>
              <a:t>Blog </a:t>
            </a:r>
            <a:r>
              <a:rPr lang="cs-CZ" i="1" dirty="0" err="1" smtClean="0"/>
              <a:t>origin</a:t>
            </a:r>
            <a:r>
              <a:rPr lang="cs-CZ" dirty="0" smtClean="0"/>
              <a:t> [online]. [cit. 2014-03-10]. Dostupné z: </a:t>
            </a:r>
            <a:r>
              <a:rPr lang="cs-CZ" dirty="0" smtClean="0">
                <a:hlinkClick r:id="rId4"/>
              </a:rPr>
              <a:t>http://blog-</a:t>
            </a:r>
            <a:r>
              <a:rPr lang="cs-CZ" dirty="0" err="1" smtClean="0">
                <a:hlinkClick r:id="rId4"/>
              </a:rPr>
              <a:t>imgs</a:t>
            </a:r>
            <a:r>
              <a:rPr lang="cs-CZ" dirty="0" smtClean="0">
                <a:hlinkClick r:id="rId4"/>
              </a:rPr>
              <a:t>-44-origin.fc2.com/h/o/m/</a:t>
            </a:r>
            <a:r>
              <a:rPr lang="cs-CZ" dirty="0" err="1" smtClean="0">
                <a:hlinkClick r:id="rId4"/>
              </a:rPr>
              <a:t>homeopathylondon</a:t>
            </a:r>
            <a:r>
              <a:rPr lang="cs-CZ" dirty="0" smtClean="0">
                <a:hlinkClick r:id="rId4"/>
              </a:rPr>
              <a:t>/20121227101016187.jpg</a:t>
            </a:r>
            <a:r>
              <a:rPr lang="cs-CZ" dirty="0" smtClean="0"/>
              <a:t> </a:t>
            </a:r>
          </a:p>
          <a:p>
            <a:r>
              <a:rPr lang="en-US" dirty="0" smtClean="0"/>
              <a:t>AUTOR NEUVEDEN. Electrolytes2. In: </a:t>
            </a:r>
            <a:r>
              <a:rPr lang="en-US" i="1" dirty="0" smtClean="0"/>
              <a:t>People Boston University</a:t>
            </a:r>
            <a:r>
              <a:rPr lang="en-US" dirty="0" smtClean="0"/>
              <a:t> [online]. © 2002 [cit. 2014-03-10]. </a:t>
            </a:r>
            <a:r>
              <a:rPr lang="en-US" dirty="0" err="1" smtClean="0"/>
              <a:t>Dostupné</a:t>
            </a:r>
            <a:r>
              <a:rPr lang="en-US" dirty="0" smtClean="0"/>
              <a:t> z: </a:t>
            </a:r>
            <a:r>
              <a:rPr lang="en-US" dirty="0" smtClean="0">
                <a:hlinkClick r:id="rId5"/>
              </a:rPr>
              <a:t>http://people.bu.edu/straub/courses/demomaster/images/electrolytes2.jpg</a:t>
            </a:r>
            <a:r>
              <a:rPr lang="en-US" dirty="0" smtClean="0"/>
              <a:t> </a:t>
            </a:r>
            <a:endParaRPr lang="cs-CZ" dirty="0" smtClean="0"/>
          </a:p>
          <a:p>
            <a:r>
              <a:rPr lang="cs-CZ" dirty="0" smtClean="0"/>
              <a:t>HELMENSTINE·, </a:t>
            </a:r>
            <a:r>
              <a:rPr lang="cs-CZ" dirty="0" err="1" smtClean="0"/>
              <a:t>Anne</a:t>
            </a:r>
            <a:r>
              <a:rPr lang="cs-CZ" dirty="0" smtClean="0"/>
              <a:t>. Salt </a:t>
            </a:r>
            <a:r>
              <a:rPr lang="cs-CZ" dirty="0" err="1" smtClean="0"/>
              <a:t>Crystal</a:t>
            </a:r>
            <a:r>
              <a:rPr lang="cs-CZ" dirty="0" smtClean="0"/>
              <a:t> </a:t>
            </a:r>
            <a:r>
              <a:rPr lang="cs-CZ" dirty="0" err="1" smtClean="0"/>
              <a:t>Garden</a:t>
            </a:r>
            <a:r>
              <a:rPr lang="cs-CZ" dirty="0" smtClean="0"/>
              <a:t>. In: </a:t>
            </a:r>
            <a:r>
              <a:rPr lang="cs-CZ" i="1" dirty="0" err="1" smtClean="0"/>
              <a:t>Youtube</a:t>
            </a:r>
            <a:r>
              <a:rPr lang="cs-CZ" dirty="0" smtClean="0"/>
              <a:t> [online]. 15. 2. 2011 [cit. 2014-03-10]. Dostupné z: https://www.youtube.com/watch?v=2KTrt38SYlc </a:t>
            </a:r>
          </a:p>
          <a:p>
            <a:pPr>
              <a:buNone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Slide 19:</a:t>
            </a:r>
          </a:p>
          <a:p>
            <a:r>
              <a:rPr lang="cs-CZ" dirty="0" smtClean="0"/>
              <a:t>AUTOR NEUVEDEN. </a:t>
            </a:r>
            <a:r>
              <a:rPr lang="cs-CZ" dirty="0" err="1" smtClean="0"/>
              <a:t>Ukol</a:t>
            </a:r>
            <a:r>
              <a:rPr lang="cs-CZ" dirty="0" smtClean="0"/>
              <a:t>-</a:t>
            </a:r>
            <a:r>
              <a:rPr lang="cs-CZ" dirty="0" err="1" smtClean="0"/>
              <a:t>sovicka</a:t>
            </a:r>
            <a:r>
              <a:rPr lang="cs-CZ" dirty="0" smtClean="0"/>
              <a:t>. In: </a:t>
            </a:r>
            <a:r>
              <a:rPr lang="cs-CZ" i="1" dirty="0" smtClean="0"/>
              <a:t>Veselá razítka</a:t>
            </a:r>
            <a:r>
              <a:rPr lang="cs-CZ" dirty="0" smtClean="0"/>
              <a:t> [online]. [cit. 2014-03-19]. Dostupné z:</a:t>
            </a:r>
            <a:r>
              <a:rPr lang="cs-CZ" u="sng" dirty="0" smtClean="0">
                <a:hlinkClick r:id="rId3"/>
              </a:rPr>
              <a:t>http://www.veselarazitka.cz/fotky15797/fotos/gen320/gen__vyr_2534UKOL-SOVICKA.jpg</a:t>
            </a:r>
            <a:endParaRPr lang="cs-CZ" dirty="0" smtClean="0"/>
          </a:p>
          <a:p>
            <a:pPr>
              <a:buNone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Slide 20:</a:t>
            </a:r>
          </a:p>
          <a:p>
            <a:r>
              <a:rPr lang="cs-CZ" dirty="0" smtClean="0"/>
              <a:t>AUTOR NEUVEDEN. </a:t>
            </a:r>
            <a:r>
              <a:rPr lang="cs-CZ" dirty="0" err="1" smtClean="0"/>
              <a:t>Ukol</a:t>
            </a:r>
            <a:r>
              <a:rPr lang="cs-CZ" dirty="0" smtClean="0"/>
              <a:t>-</a:t>
            </a:r>
            <a:r>
              <a:rPr lang="cs-CZ" dirty="0" err="1" smtClean="0"/>
              <a:t>sovicka</a:t>
            </a:r>
            <a:r>
              <a:rPr lang="cs-CZ" dirty="0" smtClean="0"/>
              <a:t>. In: </a:t>
            </a:r>
            <a:r>
              <a:rPr lang="cs-CZ" i="1" dirty="0" smtClean="0"/>
              <a:t>Veselá razítka</a:t>
            </a:r>
            <a:r>
              <a:rPr lang="cs-CZ" dirty="0" smtClean="0"/>
              <a:t> [online]. [cit. 2014-03-19]. Dostupné z:</a:t>
            </a:r>
            <a:r>
              <a:rPr lang="cs-CZ" u="sng" dirty="0" smtClean="0">
                <a:hlinkClick r:id="rId3"/>
              </a:rPr>
              <a:t>http://www.veselarazitka.cz/fotky15797/fotos/gen320/gen__vyr_2534UKOL-SOVICKA.jpg</a:t>
            </a:r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5856"/>
            <a:ext cx="8229600" cy="774744"/>
          </a:xfrm>
        </p:spPr>
        <p:txBody>
          <a:bodyPr>
            <a:normAutofit/>
          </a:bodyPr>
          <a:lstStyle/>
          <a:p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VZNIK CHEMICKÉ VAZBY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784975" cy="5301208"/>
          </a:xfrm>
        </p:spPr>
        <p:txBody>
          <a:bodyPr>
            <a:noAutofit/>
          </a:bodyPr>
          <a:lstStyle/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Zjednodušeně: Chemická vazba vznikne spojením atomů valenčních elektronů.</a:t>
            </a: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Např.: Vznik molekuly </a:t>
            </a:r>
            <a:r>
              <a:rPr lang="cs-CZ" sz="3000" b="1" dirty="0" smtClean="0">
                <a:latin typeface="Arial" pitchFamily="34" charset="0"/>
                <a:cs typeface="Arial" pitchFamily="34" charset="0"/>
              </a:rPr>
              <a:t>vodíku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:   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vodík je v 1. skupině, proto má </a:t>
            </a:r>
            <a:br>
              <a:rPr lang="cs-CZ" sz="3000" dirty="0" smtClean="0">
                <a:latin typeface="Arial" pitchFamily="34" charset="0"/>
                <a:cs typeface="Arial" pitchFamily="34" charset="0"/>
              </a:rPr>
            </a:br>
            <a:r>
              <a:rPr lang="cs-CZ" sz="3000" dirty="0" smtClean="0">
                <a:latin typeface="Arial" pitchFamily="34" charset="0"/>
                <a:cs typeface="Arial" pitchFamily="34" charset="0"/>
              </a:rPr>
              <a:t>1 valenční elektron:</a:t>
            </a:r>
          </a:p>
          <a:p>
            <a:pPr>
              <a:buNone/>
            </a:pP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        atomy            molekula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 H  +  </a:t>
            </a:r>
            <a:r>
              <a:rPr lang="cs-CZ" sz="3000" dirty="0" err="1" smtClean="0">
                <a:latin typeface="Arial" pitchFamily="34" charset="0"/>
                <a:cs typeface="Arial" pitchFamily="34" charset="0"/>
              </a:rPr>
              <a:t>H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cs-CZ" sz="3000" dirty="0" err="1" smtClean="0">
                <a:latin typeface="Arial" pitchFamily="34" charset="0"/>
                <a:cs typeface="Arial" pitchFamily="34" charset="0"/>
              </a:rPr>
              <a:t>H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cs-CZ" sz="3000" dirty="0" err="1" smtClean="0">
                <a:latin typeface="Arial" pitchFamily="34" charset="0"/>
                <a:cs typeface="Arial" pitchFamily="34" charset="0"/>
              </a:rPr>
              <a:t>H</a:t>
            </a:r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volné valenční     vazebný elektronový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 elektrony                     pár</a:t>
            </a:r>
          </a:p>
        </p:txBody>
      </p:sp>
      <p:sp>
        <p:nvSpPr>
          <p:cNvPr id="13" name="Vývojový diagram: spojka 12"/>
          <p:cNvSpPr/>
          <p:nvPr/>
        </p:nvSpPr>
        <p:spPr>
          <a:xfrm>
            <a:off x="1115616" y="4869160"/>
            <a:ext cx="109539" cy="109539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Vývojový diagram: spojka 15"/>
          <p:cNvSpPr/>
          <p:nvPr/>
        </p:nvSpPr>
        <p:spPr>
          <a:xfrm>
            <a:off x="1547664" y="4869160"/>
            <a:ext cx="109539" cy="109539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8" name="Přímá spojovací šipka 17"/>
          <p:cNvCxnSpPr/>
          <p:nvPr/>
        </p:nvCxnSpPr>
        <p:spPr>
          <a:xfrm>
            <a:off x="2555776" y="4941168"/>
            <a:ext cx="58420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Vývojový diagram: spojka 18"/>
          <p:cNvSpPr/>
          <p:nvPr/>
        </p:nvSpPr>
        <p:spPr>
          <a:xfrm>
            <a:off x="4355976" y="4869160"/>
            <a:ext cx="109539" cy="109539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Vývojový diagram: spojka 19"/>
          <p:cNvSpPr/>
          <p:nvPr/>
        </p:nvSpPr>
        <p:spPr>
          <a:xfrm>
            <a:off x="3779912" y="4869160"/>
            <a:ext cx="109539" cy="109539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Přímá spojovací čára 21"/>
          <p:cNvCxnSpPr/>
          <p:nvPr/>
        </p:nvCxnSpPr>
        <p:spPr>
          <a:xfrm>
            <a:off x="3851920" y="4941168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ovací šipka 23"/>
          <p:cNvCxnSpPr/>
          <p:nvPr/>
        </p:nvCxnSpPr>
        <p:spPr>
          <a:xfrm flipV="1">
            <a:off x="1187624" y="5013176"/>
            <a:ext cx="0" cy="6529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ovací šipka 24"/>
          <p:cNvCxnSpPr/>
          <p:nvPr/>
        </p:nvCxnSpPr>
        <p:spPr>
          <a:xfrm flipV="1">
            <a:off x="1187624" y="5013176"/>
            <a:ext cx="450858" cy="6529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ovací šipka 26"/>
          <p:cNvCxnSpPr/>
          <p:nvPr/>
        </p:nvCxnSpPr>
        <p:spPr>
          <a:xfrm flipH="1" flipV="1">
            <a:off x="4067944" y="5013176"/>
            <a:ext cx="292104" cy="5005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Vývojový diagram: spojka 34"/>
          <p:cNvSpPr/>
          <p:nvPr/>
        </p:nvSpPr>
        <p:spPr>
          <a:xfrm>
            <a:off x="1475656" y="4581128"/>
            <a:ext cx="918379" cy="851708"/>
          </a:xfrm>
          <a:prstGeom prst="flowChartConnector">
            <a:avLst/>
          </a:prstGeom>
          <a:solidFill>
            <a:srgbClr val="00B0F0">
              <a:alpha val="22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Vývojový diagram: spojka 35"/>
          <p:cNvSpPr/>
          <p:nvPr/>
        </p:nvSpPr>
        <p:spPr>
          <a:xfrm>
            <a:off x="395536" y="4509120"/>
            <a:ext cx="918379" cy="876312"/>
          </a:xfrm>
          <a:prstGeom prst="flowChartConnector">
            <a:avLst/>
          </a:prstGeom>
          <a:solidFill>
            <a:srgbClr val="00B0F0">
              <a:alpha val="22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Vývojový diagram: spojka 36"/>
          <p:cNvSpPr/>
          <p:nvPr/>
        </p:nvSpPr>
        <p:spPr>
          <a:xfrm>
            <a:off x="3347864" y="4581128"/>
            <a:ext cx="792088" cy="864096"/>
          </a:xfrm>
          <a:prstGeom prst="flowChartConnector">
            <a:avLst/>
          </a:prstGeom>
          <a:solidFill>
            <a:srgbClr val="00B0F0">
              <a:alpha val="22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Vývojový diagram: spojka 37"/>
          <p:cNvSpPr/>
          <p:nvPr/>
        </p:nvSpPr>
        <p:spPr>
          <a:xfrm>
            <a:off x="4139952" y="4581128"/>
            <a:ext cx="720080" cy="792088"/>
          </a:xfrm>
          <a:prstGeom prst="flowChartConnector">
            <a:avLst/>
          </a:prstGeom>
          <a:solidFill>
            <a:srgbClr val="00B0F0">
              <a:alpha val="13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39" name="Obrázek 38" descr="hydrgna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2564904"/>
            <a:ext cx="3104346" cy="2203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Obrázek 29" descr="h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7206389" y="4928923"/>
            <a:ext cx="1535469" cy="1907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0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5856"/>
            <a:ext cx="8229600" cy="774744"/>
          </a:xfrm>
        </p:spPr>
        <p:txBody>
          <a:bodyPr>
            <a:normAutofit/>
          </a:bodyPr>
          <a:lstStyle/>
          <a:p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VZNIK CHEMICKÉ VAZBY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79513" y="1556792"/>
            <a:ext cx="8784976" cy="5112568"/>
          </a:xfrm>
        </p:spPr>
        <p:txBody>
          <a:bodyPr>
            <a:normAutofit/>
          </a:bodyPr>
          <a:lstStyle/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Např.: Vznik molekuly </a:t>
            </a:r>
            <a:r>
              <a:rPr lang="cs-CZ" sz="3000" b="1" dirty="0" smtClean="0">
                <a:latin typeface="Arial" pitchFamily="34" charset="0"/>
                <a:cs typeface="Arial" pitchFamily="34" charset="0"/>
              </a:rPr>
              <a:t>chloru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:   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chlor je v 17. skupině, proto má 7 valenčních elektronů:</a:t>
            </a:r>
          </a:p>
          <a:p>
            <a:pPr>
              <a:buNone/>
            </a:pP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        atomy                    molekula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                                         </a:t>
            </a:r>
            <a:endParaRPr lang="cs-CZ" sz="3000" baseline="-25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</a:t>
            </a:r>
            <a:br>
              <a:rPr lang="cs-CZ" sz="3000" dirty="0" smtClean="0">
                <a:latin typeface="Arial" pitchFamily="34" charset="0"/>
                <a:cs typeface="Arial" pitchFamily="34" charset="0"/>
              </a:rPr>
            </a:br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volné valenční     vazebný elektronový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 elektrony                     pár</a:t>
            </a:r>
          </a:p>
        </p:txBody>
      </p:sp>
      <p:pic>
        <p:nvPicPr>
          <p:cNvPr id="67" name="Obrázek 6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861048"/>
            <a:ext cx="5133975" cy="1000125"/>
          </a:xfrm>
          <a:prstGeom prst="rect">
            <a:avLst/>
          </a:prstGeom>
        </p:spPr>
      </p:pic>
      <p:pic>
        <p:nvPicPr>
          <p:cNvPr id="81" name="Obrázek 80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861048"/>
            <a:ext cx="5133975" cy="1000125"/>
          </a:xfrm>
          <a:prstGeom prst="rect">
            <a:avLst/>
          </a:prstGeom>
        </p:spPr>
      </p:pic>
      <p:cxnSp>
        <p:nvCxnSpPr>
          <p:cNvPr id="107" name="Přímá spojovací šipka 106"/>
          <p:cNvCxnSpPr/>
          <p:nvPr/>
        </p:nvCxnSpPr>
        <p:spPr>
          <a:xfrm flipH="1" flipV="1">
            <a:off x="1331640" y="4365104"/>
            <a:ext cx="433576" cy="910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Přímá spojovací šipka 107"/>
          <p:cNvCxnSpPr/>
          <p:nvPr/>
        </p:nvCxnSpPr>
        <p:spPr>
          <a:xfrm flipV="1">
            <a:off x="1763689" y="4365104"/>
            <a:ext cx="288033" cy="9282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Přímá spojovací šipka 108"/>
          <p:cNvCxnSpPr/>
          <p:nvPr/>
        </p:nvCxnSpPr>
        <p:spPr>
          <a:xfrm flipH="1" flipV="1">
            <a:off x="4510791" y="4365104"/>
            <a:ext cx="133219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Vývojový diagram: spojka 101"/>
          <p:cNvSpPr/>
          <p:nvPr/>
        </p:nvSpPr>
        <p:spPr>
          <a:xfrm>
            <a:off x="467544" y="3861048"/>
            <a:ext cx="918379" cy="851708"/>
          </a:xfrm>
          <a:prstGeom prst="flowChartConnector">
            <a:avLst/>
          </a:prstGeom>
          <a:solidFill>
            <a:srgbClr val="00B0F0">
              <a:alpha val="22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3" name="Vývojový diagram: spojka 102"/>
          <p:cNvSpPr/>
          <p:nvPr/>
        </p:nvSpPr>
        <p:spPr>
          <a:xfrm>
            <a:off x="1979712" y="3861048"/>
            <a:ext cx="918379" cy="851708"/>
          </a:xfrm>
          <a:prstGeom prst="flowChartConnector">
            <a:avLst/>
          </a:prstGeom>
          <a:solidFill>
            <a:srgbClr val="00B0F0">
              <a:alpha val="22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4" name="Vývojový diagram: spojka 103"/>
          <p:cNvSpPr/>
          <p:nvPr/>
        </p:nvSpPr>
        <p:spPr>
          <a:xfrm>
            <a:off x="3563888" y="3861048"/>
            <a:ext cx="970371" cy="929510"/>
          </a:xfrm>
          <a:prstGeom prst="flowChartConnector">
            <a:avLst/>
          </a:prstGeom>
          <a:solidFill>
            <a:srgbClr val="00B0F0">
              <a:alpha val="22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6" name="Vývojový diagram: spojka 105"/>
          <p:cNvSpPr/>
          <p:nvPr/>
        </p:nvSpPr>
        <p:spPr>
          <a:xfrm>
            <a:off x="4499992" y="3861048"/>
            <a:ext cx="918379" cy="894176"/>
          </a:xfrm>
          <a:prstGeom prst="flowChartConnector">
            <a:avLst/>
          </a:prstGeom>
          <a:solidFill>
            <a:srgbClr val="00B0F0">
              <a:alpha val="22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6" name="Obrázek 15" descr="chlor3d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3140968"/>
            <a:ext cx="2555776" cy="171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5856"/>
            <a:ext cx="8229600" cy="774744"/>
          </a:xfrm>
        </p:spPr>
        <p:txBody>
          <a:bodyPr>
            <a:normAutofit/>
          </a:bodyPr>
          <a:lstStyle/>
          <a:p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VZNIK CHEMICKÉ VAZBY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784976" cy="5112568"/>
          </a:xfrm>
        </p:spPr>
        <p:txBody>
          <a:bodyPr>
            <a:normAutofit/>
          </a:bodyPr>
          <a:lstStyle/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Např.: Vznik molekuly </a:t>
            </a:r>
            <a:r>
              <a:rPr lang="cs-CZ" sz="3000" b="1" dirty="0" smtClean="0">
                <a:latin typeface="Arial" pitchFamily="34" charset="0"/>
                <a:cs typeface="Arial" pitchFamily="34" charset="0"/>
              </a:rPr>
              <a:t>kyslíku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:   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kyslík je v 16. skupině, proto má 6 valenčních elektronů:</a:t>
            </a:r>
          </a:p>
          <a:p>
            <a:pPr>
              <a:buNone/>
            </a:pP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        atomy              molekula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                                         </a:t>
            </a:r>
            <a:endParaRPr lang="cs-CZ" sz="3000" baseline="-25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</a:t>
            </a:r>
            <a:br>
              <a:rPr lang="cs-CZ" sz="3000" dirty="0" smtClean="0">
                <a:latin typeface="Arial" pitchFamily="34" charset="0"/>
                <a:cs typeface="Arial" pitchFamily="34" charset="0"/>
              </a:rPr>
            </a:br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 volné valenční     vazebné elektronové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   elektrony                     páry</a:t>
            </a:r>
          </a:p>
        </p:txBody>
      </p:sp>
      <p:pic>
        <p:nvPicPr>
          <p:cNvPr id="16" name="Obrázek 15" descr="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3861048"/>
            <a:ext cx="3142447" cy="1195876"/>
          </a:xfrm>
          <a:prstGeom prst="rect">
            <a:avLst/>
          </a:prstGeom>
        </p:spPr>
      </p:pic>
      <p:cxnSp>
        <p:nvCxnSpPr>
          <p:cNvPr id="107" name="Přímá spojovací šipka 106"/>
          <p:cNvCxnSpPr/>
          <p:nvPr/>
        </p:nvCxnSpPr>
        <p:spPr>
          <a:xfrm rot="16200000" flipV="1">
            <a:off x="1396769" y="4804030"/>
            <a:ext cx="591349" cy="289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Přímá spojovací šipka 107"/>
          <p:cNvCxnSpPr/>
          <p:nvPr/>
        </p:nvCxnSpPr>
        <p:spPr>
          <a:xfrm rot="5400000" flipH="1" flipV="1">
            <a:off x="1667822" y="4821010"/>
            <a:ext cx="609599" cy="273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Obrázek 18" descr="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3861048"/>
            <a:ext cx="1660939" cy="1195876"/>
          </a:xfrm>
          <a:prstGeom prst="rect">
            <a:avLst/>
          </a:prstGeom>
        </p:spPr>
      </p:pic>
      <p:pic>
        <p:nvPicPr>
          <p:cNvPr id="21" name="Obrázek 20" descr="0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3861048"/>
            <a:ext cx="1660939" cy="1195876"/>
          </a:xfrm>
          <a:prstGeom prst="rect">
            <a:avLst/>
          </a:prstGeom>
        </p:spPr>
      </p:pic>
      <p:cxnSp>
        <p:nvCxnSpPr>
          <p:cNvPr id="109" name="Přímá spojovací šipka 108"/>
          <p:cNvCxnSpPr/>
          <p:nvPr/>
        </p:nvCxnSpPr>
        <p:spPr>
          <a:xfrm flipH="1" flipV="1">
            <a:off x="4139954" y="4581129"/>
            <a:ext cx="720078" cy="720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Vývojový diagram: spojka 101"/>
          <p:cNvSpPr/>
          <p:nvPr/>
        </p:nvSpPr>
        <p:spPr>
          <a:xfrm>
            <a:off x="683568" y="3933056"/>
            <a:ext cx="918379" cy="851708"/>
          </a:xfrm>
          <a:prstGeom prst="flowChartConnector">
            <a:avLst/>
          </a:prstGeom>
          <a:solidFill>
            <a:srgbClr val="00B0F0">
              <a:alpha val="22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3" name="Vývojový diagram: spojka 102"/>
          <p:cNvSpPr/>
          <p:nvPr/>
        </p:nvSpPr>
        <p:spPr>
          <a:xfrm>
            <a:off x="2051720" y="3933056"/>
            <a:ext cx="918379" cy="851708"/>
          </a:xfrm>
          <a:prstGeom prst="flowChartConnector">
            <a:avLst/>
          </a:prstGeom>
          <a:solidFill>
            <a:srgbClr val="00B0F0">
              <a:alpha val="22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4" name="Vývojový diagram: spojka 103"/>
          <p:cNvSpPr/>
          <p:nvPr/>
        </p:nvSpPr>
        <p:spPr>
          <a:xfrm>
            <a:off x="3419872" y="3933056"/>
            <a:ext cx="934162" cy="929510"/>
          </a:xfrm>
          <a:prstGeom prst="flowChartConnector">
            <a:avLst/>
          </a:prstGeom>
          <a:solidFill>
            <a:srgbClr val="00B0F0">
              <a:alpha val="22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6" name="Vývojový diagram: spojka 105"/>
          <p:cNvSpPr/>
          <p:nvPr/>
        </p:nvSpPr>
        <p:spPr>
          <a:xfrm>
            <a:off x="4355976" y="3933056"/>
            <a:ext cx="863710" cy="929510"/>
          </a:xfrm>
          <a:prstGeom prst="flowChartConnector">
            <a:avLst/>
          </a:prstGeom>
          <a:solidFill>
            <a:srgbClr val="00B0F0">
              <a:alpha val="22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8" name="Obrázek 17" descr="o2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6467251" y="2757885"/>
            <a:ext cx="2016485" cy="2494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5856"/>
            <a:ext cx="8229600" cy="774744"/>
          </a:xfrm>
        </p:spPr>
        <p:txBody>
          <a:bodyPr>
            <a:normAutofit/>
          </a:bodyPr>
          <a:lstStyle/>
          <a:p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ELEKTRONEGATIVITA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784976" cy="5301208"/>
          </a:xfrm>
        </p:spPr>
        <p:txBody>
          <a:bodyPr>
            <a:normAutofit/>
          </a:bodyPr>
          <a:lstStyle/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Je schopnost atomu přitahovat elektrony chemické vazby.</a:t>
            </a: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Hodnotu elektronegativity nalezneme v PSP.</a:t>
            </a:r>
          </a:p>
          <a:p>
            <a:pPr>
              <a:buNone/>
            </a:pPr>
            <a:endParaRPr lang="cs-CZ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ovéPole 28"/>
          <p:cNvSpPr txBox="1"/>
          <p:nvPr/>
        </p:nvSpPr>
        <p:spPr>
          <a:xfrm>
            <a:off x="179512" y="5733256"/>
            <a:ext cx="8784976" cy="1015663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Čím je tato hodnota vyšší, tím více atom přitahuje </a:t>
            </a: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elektrony chemické vazby ke svému jádru.</a:t>
            </a:r>
            <a:endParaRPr lang="cs-CZ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4" name="Obrázek 33" descr="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3190650"/>
            <a:ext cx="4464496" cy="23961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" name="Obrázek 39" descr="Bez názv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212976"/>
            <a:ext cx="3739091" cy="2385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Vývojový diagram: spojka 30"/>
          <p:cNvSpPr/>
          <p:nvPr/>
        </p:nvSpPr>
        <p:spPr>
          <a:xfrm>
            <a:off x="3203848" y="3789040"/>
            <a:ext cx="828092" cy="57444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Vývojový diagram: spojka 31"/>
          <p:cNvSpPr/>
          <p:nvPr/>
        </p:nvSpPr>
        <p:spPr>
          <a:xfrm>
            <a:off x="1304008" y="3831772"/>
            <a:ext cx="828092" cy="57444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5856"/>
            <a:ext cx="8229600" cy="774744"/>
          </a:xfrm>
        </p:spPr>
        <p:txBody>
          <a:bodyPr>
            <a:normAutofit/>
          </a:bodyPr>
          <a:lstStyle/>
          <a:p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TYPY CHEMICKÝCH VAZEB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964488" cy="5301208"/>
          </a:xfrm>
        </p:spPr>
        <p:txBody>
          <a:bodyPr>
            <a:normAutofit fontScale="77500" lnSpcReduction="20000"/>
          </a:bodyPr>
          <a:lstStyle/>
          <a:p>
            <a:r>
              <a:rPr lang="cs-CZ" sz="3900" dirty="0" smtClean="0">
                <a:latin typeface="Arial" pitchFamily="34" charset="0"/>
                <a:cs typeface="Arial" pitchFamily="34" charset="0"/>
              </a:rPr>
              <a:t>Typ určíme podle </a:t>
            </a:r>
            <a:r>
              <a:rPr lang="cs-CZ" sz="3900" u="sng" dirty="0" smtClean="0">
                <a:latin typeface="Arial" pitchFamily="34" charset="0"/>
                <a:cs typeface="Arial" pitchFamily="34" charset="0"/>
              </a:rPr>
              <a:t>rozdílu elektronegativit atomů </a:t>
            </a:r>
            <a:r>
              <a:rPr lang="cs-CZ" sz="39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l-GR" sz="39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cs-CZ" sz="3900" dirty="0" smtClean="0">
                <a:latin typeface="Arial" pitchFamily="34" charset="0"/>
                <a:cs typeface="Arial" pitchFamily="34" charset="0"/>
              </a:rPr>
              <a:t>X),které tvoří vazbu.</a:t>
            </a:r>
          </a:p>
          <a:p>
            <a:endParaRPr lang="cs-CZ" sz="39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3900" dirty="0" smtClean="0">
                <a:latin typeface="Arial" pitchFamily="34" charset="0"/>
                <a:cs typeface="Arial" pitchFamily="34" charset="0"/>
              </a:rPr>
              <a:t>Rozlišujeme 3 typy vazeb: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cs-CZ" sz="3900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cs-CZ" sz="3900" b="1" dirty="0" smtClean="0">
                <a:solidFill>
                  <a:srgbClr val="800040"/>
                </a:solidFill>
                <a:latin typeface="Arial" pitchFamily="34" charset="0"/>
                <a:cs typeface="Arial" pitchFamily="34" charset="0"/>
              </a:rPr>
              <a:t>vazba nepolární </a:t>
            </a:r>
            <a:r>
              <a:rPr lang="cs-CZ" sz="39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l-GR" sz="39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cs-CZ" sz="3900" dirty="0" smtClean="0">
                <a:latin typeface="Arial" pitchFamily="34" charset="0"/>
                <a:cs typeface="Arial" pitchFamily="34" charset="0"/>
              </a:rPr>
              <a:t>X je 0 – </a:t>
            </a:r>
            <a:r>
              <a:rPr lang="cs-CZ" sz="3900" dirty="0" err="1" smtClean="0">
                <a:latin typeface="Arial" pitchFamily="34" charset="0"/>
                <a:cs typeface="Arial" pitchFamily="34" charset="0"/>
              </a:rPr>
              <a:t>0</a:t>
            </a:r>
            <a:r>
              <a:rPr lang="cs-CZ" sz="3900" dirty="0" smtClean="0">
                <a:latin typeface="Arial" pitchFamily="34" charset="0"/>
                <a:cs typeface="Arial" pitchFamily="34" charset="0"/>
              </a:rPr>
              <a:t>,4) - vazba mezi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cs-CZ" sz="3900" dirty="0" smtClean="0">
                <a:latin typeface="Arial" pitchFamily="34" charset="0"/>
                <a:cs typeface="Arial" pitchFamily="34" charset="0"/>
              </a:rPr>
              <a:t>                                  stejnými atomy (H</a:t>
            </a:r>
            <a:r>
              <a:rPr lang="cs-CZ" sz="39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cs-CZ" sz="3900" dirty="0" smtClean="0">
                <a:latin typeface="Arial" pitchFamily="34" charset="0"/>
                <a:cs typeface="Arial" pitchFamily="34" charset="0"/>
              </a:rPr>
              <a:t>, O</a:t>
            </a:r>
            <a:r>
              <a:rPr lang="cs-CZ" sz="39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cs-CZ" sz="39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cs-CZ" sz="3900" dirty="0" smtClean="0">
                <a:latin typeface="Arial" pitchFamily="34" charset="0"/>
                <a:cs typeface="Arial" pitchFamily="34" charset="0"/>
              </a:rPr>
              <a:t>2) </a:t>
            </a:r>
            <a:r>
              <a:rPr lang="cs-CZ" sz="3900" b="1" dirty="0" smtClean="0">
                <a:solidFill>
                  <a:srgbClr val="800040"/>
                </a:solidFill>
                <a:latin typeface="Arial" pitchFamily="34" charset="0"/>
                <a:cs typeface="Arial" pitchFamily="34" charset="0"/>
              </a:rPr>
              <a:t>vazba polární </a:t>
            </a:r>
            <a:r>
              <a:rPr lang="cs-CZ" sz="39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l-GR" sz="39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cs-CZ" sz="3900" dirty="0" smtClean="0">
                <a:latin typeface="Arial" pitchFamily="34" charset="0"/>
                <a:cs typeface="Arial" pitchFamily="34" charset="0"/>
              </a:rPr>
              <a:t>X je 0,4 – 1,7) - např. </a:t>
            </a:r>
            <a:r>
              <a:rPr lang="cs-CZ" sz="3900" dirty="0" err="1" smtClean="0">
                <a:latin typeface="Arial" pitchFamily="34" charset="0"/>
                <a:cs typeface="Arial" pitchFamily="34" charset="0"/>
              </a:rPr>
              <a:t>HCl</a:t>
            </a:r>
            <a:r>
              <a:rPr lang="cs-CZ" sz="3900" dirty="0" smtClean="0">
                <a:latin typeface="Arial" pitchFamily="34" charset="0"/>
                <a:cs typeface="Arial" pitchFamily="34" charset="0"/>
              </a:rPr>
              <a:t>, H</a:t>
            </a:r>
            <a:r>
              <a:rPr lang="cs-CZ" sz="39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cs-CZ" sz="3900" dirty="0" smtClean="0">
                <a:latin typeface="Arial" pitchFamily="34" charset="0"/>
                <a:cs typeface="Arial" pitchFamily="34" charset="0"/>
              </a:rPr>
              <a:t>O;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cs-CZ" sz="3900" dirty="0" smtClean="0">
                <a:latin typeface="Arial" pitchFamily="34" charset="0"/>
                <a:cs typeface="Arial" pitchFamily="34" charset="0"/>
              </a:rPr>
              <a:t>3) </a:t>
            </a:r>
            <a:r>
              <a:rPr lang="cs-CZ" sz="3900" b="1" dirty="0" smtClean="0">
                <a:solidFill>
                  <a:srgbClr val="800040"/>
                </a:solidFill>
                <a:latin typeface="Arial" pitchFamily="34" charset="0"/>
                <a:cs typeface="Arial" pitchFamily="34" charset="0"/>
              </a:rPr>
              <a:t>vazba iontová </a:t>
            </a:r>
            <a:r>
              <a:rPr lang="cs-CZ" sz="39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l-GR" sz="39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cs-CZ" sz="3900" dirty="0" smtClean="0">
                <a:latin typeface="Arial" pitchFamily="34" charset="0"/>
                <a:cs typeface="Arial" pitchFamily="34" charset="0"/>
              </a:rPr>
              <a:t>X je větší než 1,7) - např. </a:t>
            </a:r>
            <a:r>
              <a:rPr lang="cs-CZ" sz="3900" dirty="0" err="1" smtClean="0">
                <a:latin typeface="Arial" pitchFamily="34" charset="0"/>
                <a:cs typeface="Arial" pitchFamily="34" charset="0"/>
              </a:rPr>
              <a:t>NaCl</a:t>
            </a:r>
            <a:r>
              <a:rPr lang="cs-CZ" sz="39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5856"/>
            <a:ext cx="8229600" cy="774744"/>
          </a:xfrm>
        </p:spPr>
        <p:txBody>
          <a:bodyPr>
            <a:normAutofit/>
          </a:bodyPr>
          <a:lstStyle/>
          <a:p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TYPY CHEMICKÝCH VAZEB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784976" cy="53012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Např. </a:t>
            </a: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Určete jaký typ vazby je mezi atomy ve</a:t>
            </a:r>
          </a:p>
          <a:p>
            <a:pPr>
              <a:buNone/>
            </a:pP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sloučenině </a:t>
            </a:r>
            <a:r>
              <a:rPr lang="cs-CZ" sz="3000" i="1" dirty="0" err="1" smtClean="0">
                <a:latin typeface="Arial" pitchFamily="34" charset="0"/>
                <a:cs typeface="Arial" pitchFamily="34" charset="0"/>
              </a:rPr>
              <a:t>NaCl</a:t>
            </a:r>
            <a:r>
              <a:rPr lang="cs-CZ" sz="3000" i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Na (sodík) má hodnotu elektronegativity 0,9.</a:t>
            </a:r>
          </a:p>
          <a:p>
            <a:pPr>
              <a:lnSpc>
                <a:spcPct val="200000"/>
              </a:lnSpc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Cl (chlor) má hodnotu elektronegativity 3,0.</a:t>
            </a:r>
          </a:p>
          <a:p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3000" dirty="0" smtClean="0">
                <a:latin typeface="Arial" pitchFamily="34" charset="0"/>
                <a:cs typeface="Arial" pitchFamily="34" charset="0"/>
              </a:rPr>
              <a:t>Rozdíl elektronegativit: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l-GR" sz="30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X = 3,0 - 0,9</a:t>
            </a:r>
          </a:p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l-GR" sz="30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X = 2,1           vazba je tedy </a:t>
            </a:r>
            <a:r>
              <a:rPr lang="cs-CZ" sz="3000" u="sng" dirty="0" smtClean="0">
                <a:latin typeface="Arial" pitchFamily="34" charset="0"/>
                <a:cs typeface="Arial" pitchFamily="34" charset="0"/>
              </a:rPr>
              <a:t>iontová</a:t>
            </a:r>
          </a:p>
          <a:p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Šipka doprava 5"/>
          <p:cNvSpPr/>
          <p:nvPr/>
        </p:nvSpPr>
        <p:spPr>
          <a:xfrm>
            <a:off x="2987824" y="6093296"/>
            <a:ext cx="72008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Obrázek 8" descr="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3645024"/>
            <a:ext cx="1202112" cy="3009800"/>
          </a:xfrm>
          <a:prstGeom prst="rect">
            <a:avLst/>
          </a:prstGeom>
        </p:spPr>
      </p:pic>
      <p:sp>
        <p:nvSpPr>
          <p:cNvPr id="10" name="Vývojový diagram: spojka 9"/>
          <p:cNvSpPr/>
          <p:nvPr/>
        </p:nvSpPr>
        <p:spPr>
          <a:xfrm>
            <a:off x="8521588" y="5445224"/>
            <a:ext cx="622412" cy="5040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Vývojový diagram: spojka 10"/>
          <p:cNvSpPr/>
          <p:nvPr/>
        </p:nvSpPr>
        <p:spPr>
          <a:xfrm>
            <a:off x="8604448" y="4005064"/>
            <a:ext cx="539552" cy="5040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/>
          <p:cNvSpPr/>
          <p:nvPr/>
        </p:nvSpPr>
        <p:spPr>
          <a:xfrm>
            <a:off x="6228184" y="5949280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5856"/>
            <a:ext cx="8229600" cy="774744"/>
          </a:xfrm>
        </p:spPr>
        <p:txBody>
          <a:bodyPr>
            <a:normAutofit/>
          </a:bodyPr>
          <a:lstStyle/>
          <a:p>
            <a:r>
              <a:rPr lang="cs-CZ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TYPY CHEMICKÝCH VAZEB</a:t>
            </a:r>
            <a:endParaRPr lang="cs-CZ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0" y="1556792"/>
            <a:ext cx="8964488" cy="53012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     Určete jaký typ vazby je mezi atomy </a:t>
            </a:r>
            <a:br>
              <a:rPr lang="cs-CZ" sz="3000" dirty="0" smtClean="0">
                <a:latin typeface="Arial" pitchFamily="34" charset="0"/>
                <a:cs typeface="Arial" pitchFamily="34" charset="0"/>
              </a:rPr>
            </a:br>
            <a:r>
              <a:rPr lang="cs-CZ" sz="3000" dirty="0" smtClean="0">
                <a:latin typeface="Arial" pitchFamily="34" charset="0"/>
                <a:cs typeface="Arial" pitchFamily="34" charset="0"/>
              </a:rPr>
              <a:t>         ve sloučeninách </a:t>
            </a:r>
            <a:r>
              <a:rPr lang="cs-CZ" sz="30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, Cl</a:t>
            </a:r>
            <a:r>
              <a:rPr lang="cs-CZ" sz="3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cs-CZ" sz="3000" dirty="0" err="1" smtClean="0">
                <a:latin typeface="Arial" pitchFamily="34" charset="0"/>
                <a:cs typeface="Arial" pitchFamily="34" charset="0"/>
              </a:rPr>
              <a:t>HCl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cs-CZ" sz="30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300000"/>
              </a:lnSpc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Cl</a:t>
            </a:r>
            <a:r>
              <a:rPr lang="cs-CZ" sz="3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>
              <a:lnSpc>
                <a:spcPct val="300000"/>
              </a:lnSpc>
            </a:pPr>
            <a:r>
              <a:rPr lang="cs-CZ" sz="3000" dirty="0" err="1" smtClean="0">
                <a:latin typeface="Arial" pitchFamily="34" charset="0"/>
                <a:cs typeface="Arial" pitchFamily="34" charset="0"/>
              </a:rPr>
              <a:t>HCl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cs-CZ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Obrázek 11" descr="gen__vyr_2534UKOL-SOVIC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64235" cy="1340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ovéPole 14"/>
          <p:cNvSpPr txBox="1"/>
          <p:nvPr/>
        </p:nvSpPr>
        <p:spPr>
          <a:xfrm>
            <a:off x="1403648" y="2492896"/>
            <a:ext cx="7416824" cy="477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Ca (1,0)         </a:t>
            </a:r>
            <a:r>
              <a:rPr lang="el-GR" sz="30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X = 3,5 - 1,0</a:t>
            </a:r>
          </a:p>
          <a:p>
            <a:pPr>
              <a:lnSpc>
                <a:spcPct val="150000"/>
              </a:lnSpc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O (3,5)          </a:t>
            </a:r>
            <a:r>
              <a:rPr lang="el-GR" sz="30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X = 2,5        vazba </a:t>
            </a:r>
            <a:r>
              <a:rPr lang="cs-CZ" sz="3000" u="sng" dirty="0" smtClean="0">
                <a:latin typeface="Arial" pitchFamily="34" charset="0"/>
                <a:cs typeface="Arial" pitchFamily="34" charset="0"/>
              </a:rPr>
              <a:t>iontová</a:t>
            </a:r>
          </a:p>
          <a:p>
            <a:pPr>
              <a:lnSpc>
                <a:spcPct val="150000"/>
              </a:lnSpc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Cl (3,0)         </a:t>
            </a:r>
            <a:r>
              <a:rPr lang="el-GR" sz="30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X = 3,0 - 3,0</a:t>
            </a:r>
          </a:p>
          <a:p>
            <a:pPr>
              <a:lnSpc>
                <a:spcPct val="150000"/>
              </a:lnSpc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Cl (3,0)         </a:t>
            </a:r>
            <a:r>
              <a:rPr lang="el-GR" sz="30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X = 0       vazba </a:t>
            </a:r>
            <a:r>
              <a:rPr lang="cs-CZ" sz="3000" u="sng" dirty="0" smtClean="0">
                <a:latin typeface="Arial" pitchFamily="34" charset="0"/>
                <a:cs typeface="Arial" pitchFamily="34" charset="0"/>
              </a:rPr>
              <a:t>nepolární</a:t>
            </a:r>
          </a:p>
          <a:p>
            <a:pPr>
              <a:lnSpc>
                <a:spcPct val="150000"/>
              </a:lnSpc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H (2,1)           </a:t>
            </a:r>
            <a:r>
              <a:rPr lang="el-GR" sz="30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X = 3,0 – 2,1</a:t>
            </a:r>
          </a:p>
          <a:p>
            <a:pPr>
              <a:lnSpc>
                <a:spcPct val="150000"/>
              </a:lnSpc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Cl (3,0)           </a:t>
            </a:r>
            <a:r>
              <a:rPr lang="el-GR" sz="30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X = 0,9        vazba </a:t>
            </a:r>
            <a:r>
              <a:rPr lang="cs-CZ" sz="3000" u="sng" dirty="0" smtClean="0">
                <a:latin typeface="Arial" pitchFamily="34" charset="0"/>
                <a:cs typeface="Arial" pitchFamily="34" charset="0"/>
              </a:rPr>
              <a:t>polární</a:t>
            </a:r>
          </a:p>
          <a:p>
            <a:pPr>
              <a:lnSpc>
                <a:spcPct val="150000"/>
              </a:lnSpc>
            </a:pPr>
            <a:endParaRPr lang="cs-CZ" sz="2600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Šipka doprava 15"/>
          <p:cNvSpPr/>
          <p:nvPr/>
        </p:nvSpPr>
        <p:spPr>
          <a:xfrm>
            <a:off x="5436096" y="3429000"/>
            <a:ext cx="324036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Šipka doprava 16"/>
          <p:cNvSpPr/>
          <p:nvPr/>
        </p:nvSpPr>
        <p:spPr>
          <a:xfrm>
            <a:off x="5076056" y="4797152"/>
            <a:ext cx="324036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Šipka doprava 18"/>
          <p:cNvSpPr/>
          <p:nvPr/>
        </p:nvSpPr>
        <p:spPr>
          <a:xfrm>
            <a:off x="5580112" y="6165304"/>
            <a:ext cx="324036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ministrativní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lastní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dministrativní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805</TotalTime>
  <Words>982</Words>
  <Application>Microsoft Office PowerPoint</Application>
  <PresentationFormat>Prezentácia na obrazovke (4:3)</PresentationFormat>
  <Paragraphs>322</Paragraphs>
  <Slides>23</Slides>
  <Notes>0</Notes>
  <HiddenSlides>3</HiddenSlides>
  <MMClips>1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Administrativní</vt:lpstr>
      <vt:lpstr>Prezentácia programu PowerPoint</vt:lpstr>
      <vt:lpstr>CHEMICKÁ VAZBA</vt:lpstr>
      <vt:lpstr>VZNIK CHEMICKÉ VAZBY</vt:lpstr>
      <vt:lpstr>VZNIK CHEMICKÉ VAZBY</vt:lpstr>
      <vt:lpstr>VZNIK CHEMICKÉ VAZBY</vt:lpstr>
      <vt:lpstr>ELEKTRONEGATIVITA</vt:lpstr>
      <vt:lpstr>TYPY CHEMICKÝCH VAZEB</vt:lpstr>
      <vt:lpstr>TYPY CHEMICKÝCH VAZEB</vt:lpstr>
      <vt:lpstr>    TYPY CHEMICKÝCH VAZEB</vt:lpstr>
      <vt:lpstr>SLOŽENÍ MOLEKUL</vt:lpstr>
      <vt:lpstr>CHEMICKÉ SLOUČENINY</vt:lpstr>
      <vt:lpstr>ROZDĚLENÍ SLOUČENINY</vt:lpstr>
      <vt:lpstr>CHEMICKÝ VZOREC</vt:lpstr>
      <vt:lpstr>IONTY</vt:lpstr>
      <vt:lpstr> IONTY</vt:lpstr>
      <vt:lpstr>IONTOVÉ SLOUČENINY</vt:lpstr>
      <vt:lpstr>IONTOVÁ SLOUČENINA V KUCHYNI</vt:lpstr>
      <vt:lpstr>IONTOVÉ SLOUČENINY</vt:lpstr>
      <vt:lpstr>OPAKOVÁNÍ UČIVA</vt:lpstr>
      <vt:lpstr>    TYPY CHEMICKÝCH VAZEB</vt:lpstr>
      <vt:lpstr>ZDROJ OBRÁZKŮ</vt:lpstr>
      <vt:lpstr>ZDROJ OBRÁZKŮ</vt:lpstr>
      <vt:lpstr>ZDROJ OBRÁZKŮ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sloučeniny</dc:title>
  <dc:subject>chemie</dc:subject>
  <dc:creator>Bc. Petra Vojteskova</dc:creator>
  <cp:lastModifiedBy>lensk</cp:lastModifiedBy>
  <cp:revision>87</cp:revision>
  <dcterms:created xsi:type="dcterms:W3CDTF">2014-02-26T10:04:38Z</dcterms:created>
  <dcterms:modified xsi:type="dcterms:W3CDTF">2014-11-26T17:10:12Z</dcterms:modified>
</cp:coreProperties>
</file>