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443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25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20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40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6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57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072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12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74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64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441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62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25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67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39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8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2250-3F26-416C-9B8A-DB505FD6BFC2}" type="datetimeFigureOut">
              <a:rPr lang="sk-SK" smtClean="0"/>
              <a:t>24.11.2020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E62DC9-DC0D-4FEC-9B85-20CA317AB3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92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budova, vonkajšie, predné, znak&#10;&#10;Automaticky generovaný popis">
            <a:extLst>
              <a:ext uri="{FF2B5EF4-FFF2-40B4-BE49-F238E27FC236}">
                <a16:creationId xmlns="" xmlns:a16="http://schemas.microsoft.com/office/drawing/2014/main" id="{E163B794-56BD-4FCE-9CB4-ECE02D80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3" y="-1"/>
            <a:ext cx="8641652" cy="68580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3FECA2A-D3A6-4254-A90A-94CEA176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102" y="-1"/>
            <a:ext cx="7766936" cy="1646302"/>
          </a:xfrm>
        </p:spPr>
        <p:txBody>
          <a:bodyPr/>
          <a:lstStyle/>
          <a:p>
            <a:r>
              <a:rPr lang="sk-SK" sz="7200" b="1" dirty="0">
                <a:solidFill>
                  <a:srgbClr val="FF0000"/>
                </a:solidFill>
                <a:highlight>
                  <a:srgbClr val="FFFF00"/>
                </a:highlight>
              </a:rPr>
              <a:t>Anton Bernolák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4011EB2C-C84A-4E6D-BEC8-904597CD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0931" y="6178647"/>
            <a:ext cx="7766936" cy="1096899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</p:spTree>
    <p:extLst>
      <p:ext uri="{BB962C8B-B14F-4D97-AF65-F5344CB8AC3E}">
        <p14:creationId xmlns:p14="http://schemas.microsoft.com/office/powerpoint/2010/main" val="222295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391DB4D-C583-412A-81D7-C6C26B81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306" y="0"/>
            <a:ext cx="5595092" cy="13208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Na ceste k slovenčine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24F3D0D-00F4-4F4F-9E26-361A4870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494" y="645996"/>
            <a:ext cx="5816246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Osvietenské myšlienky hlásali najmä katolícki kňazi a vzdelanci.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Oboznamovali Slovákov s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históriou.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Dôraz kládli na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témy ako Veľká Morava, Cyril a Metod.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Strediskami národného hnutia sa stali mestá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Bratislava a Trnava</a:t>
            </a:r>
            <a:r>
              <a:rPr lang="sk-SK" sz="2400" dirty="0" smtClean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sk-SK" sz="2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" name="Obrázok 4" descr="Obrázok, na ktorom je žena, muž, stojaci, šaty&#10;&#10;Automaticky generovaný popis">
            <a:extLst>
              <a:ext uri="{FF2B5EF4-FFF2-40B4-BE49-F238E27FC236}">
                <a16:creationId xmlns="" xmlns:a16="http://schemas.microsoft.com/office/drawing/2014/main" id="{7F2336A0-A85B-4DCA-A42C-3C4EC32E1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234"/>
          <a:stretch/>
        </p:blipFill>
        <p:spPr>
          <a:xfrm>
            <a:off x="20" y="-1"/>
            <a:ext cx="5037265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budova, vonkajšie, hodiny, veža&#10;&#10;Automaticky generovaný popis">
            <a:extLst>
              <a:ext uri="{FF2B5EF4-FFF2-40B4-BE49-F238E27FC236}">
                <a16:creationId xmlns="" xmlns:a16="http://schemas.microsoft.com/office/drawing/2014/main" id="{D5AC60FC-A521-411F-A79C-C5E63124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6" y="3856383"/>
            <a:ext cx="4293703" cy="30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FF06971-35C6-4439-96B1-2105751D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2885"/>
            <a:ext cx="10216360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Jedným zo študentov v Bratislave bol aj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Anton Bernolák.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1787- vydal 25– ročný Bernolák dielo Jazykovedno-kritická rozprava o slovenských písmenách.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Prvý raz bola kodifikovaná spisovná slovenčina.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Kodifikácia</a:t>
            </a:r>
            <a:r>
              <a:rPr lang="sk-SK" sz="2400" dirty="0">
                <a:solidFill>
                  <a:schemeClr val="tx1"/>
                </a:solidFill>
              </a:rPr>
              <a:t>= spísanie a zjednotenie pravidiel.</a:t>
            </a:r>
          </a:p>
        </p:txBody>
      </p:sp>
      <p:pic>
        <p:nvPicPr>
          <p:cNvPr id="5" name="Obrázok 4" descr="Obrázok, na ktorom je text, noviny&#10;&#10;Automaticky generovaný popis">
            <a:extLst>
              <a:ext uri="{FF2B5EF4-FFF2-40B4-BE49-F238E27FC236}">
                <a16:creationId xmlns="" xmlns:a16="http://schemas.microsoft.com/office/drawing/2014/main" id="{AC1E7ED2-D900-4176-8E2A-7721B44C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88" y="2973997"/>
            <a:ext cx="5483412" cy="4031921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2E67A426-DEA1-4587-8203-6A4597AD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15" y="2861445"/>
            <a:ext cx="3299791" cy="4104652"/>
          </a:xfrm>
          <a:prstGeom prst="rect">
            <a:avLst/>
          </a:prstGeom>
        </p:spPr>
      </p:pic>
      <p:pic>
        <p:nvPicPr>
          <p:cNvPr id="9" name="Obrázok 8" descr="Obrázok, na ktorom je muž, osoba, text, nosenie&#10;&#10;Automaticky generovaný popis">
            <a:extLst>
              <a:ext uri="{FF2B5EF4-FFF2-40B4-BE49-F238E27FC236}">
                <a16:creationId xmlns="" xmlns:a16="http://schemas.microsoft.com/office/drawing/2014/main" id="{E41710D1-76FC-48BB-889F-076075D73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49877"/>
            <a:ext cx="3299791" cy="40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CFF7FA0-B5B7-40C0-9536-BAF1939E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7" y="359924"/>
            <a:ext cx="10222056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Neskôr vyšla jeho učebnica gramatiky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Slovenská gramatika.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Slovník </a:t>
            </a:r>
            <a:r>
              <a:rPr lang="sk-SK" sz="2400" dirty="0">
                <a:solidFill>
                  <a:schemeClr val="tx1"/>
                </a:solidFill>
              </a:rPr>
              <a:t>s názvom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Slowár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Slowenskí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Česko-Laťinsko-Ňemecko-Uherskí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Jeho gramatika bola vytvorená na základe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fonetického princípu = píš ako počuješ.</a:t>
            </a:r>
          </a:p>
          <a:p>
            <a:r>
              <a:rPr lang="sk-SK" sz="2400" dirty="0">
                <a:solidFill>
                  <a:schemeClr val="tx1"/>
                </a:solidFill>
              </a:rPr>
              <a:t>Uplatnil sa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jazyk katolíckych vzdelancov z Trnavy.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DFFDE6CD-8B3B-4C14-822C-328C6DF56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704"/>
            <a:ext cx="9634330" cy="3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6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8799702-C220-4D41-9AB8-817BA216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51" y="156238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Slovenské učené tovarišstvo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4445DE7-2EAA-4892-807F-4305B13B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8"/>
            <a:ext cx="9744646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Založené v roku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1792 v Trnave.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vydávať v novom jazyku knihy.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Vyše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400 členov.</a:t>
            </a:r>
          </a:p>
          <a:p>
            <a:r>
              <a:rPr lang="sk-SK" sz="2400" dirty="0">
                <a:solidFill>
                  <a:schemeClr val="tx1"/>
                </a:solidFill>
              </a:rPr>
              <a:t>Činnosť riadili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Bernolák a Juraj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Fándly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Jozef Ignác Bajza – dielo René mládenca príhody a skúsenosti.</a:t>
            </a:r>
          </a:p>
        </p:txBody>
      </p:sp>
      <p:pic>
        <p:nvPicPr>
          <p:cNvPr id="5" name="Obrázok 4" descr="Obrázok, na ktorom je vnútri, osoba, stojaci, skupina&#10;&#10;Automaticky generovaný popis">
            <a:extLst>
              <a:ext uri="{FF2B5EF4-FFF2-40B4-BE49-F238E27FC236}">
                <a16:creationId xmlns="" xmlns:a16="http://schemas.microsoft.com/office/drawing/2014/main" id="{2E33DD28-7A78-4607-A6F7-333BFDCBD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3207026"/>
            <a:ext cx="8100329" cy="3650974"/>
          </a:xfrm>
          <a:prstGeom prst="rect">
            <a:avLst/>
          </a:prstGeom>
        </p:spPr>
      </p:pic>
      <p:pic>
        <p:nvPicPr>
          <p:cNvPr id="7" name="Obrázok 6" descr="Obrázok, na ktorom je oblečenie, muž, fotografia, osoba&#10;&#10;Automaticky generovaný popis">
            <a:extLst>
              <a:ext uri="{FF2B5EF4-FFF2-40B4-BE49-F238E27FC236}">
                <a16:creationId xmlns="" xmlns:a16="http://schemas.microsoft.com/office/drawing/2014/main" id="{C4976982-87D8-4E33-8E80-087CF56F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-20782"/>
            <a:ext cx="2825964" cy="2856748"/>
          </a:xfrm>
          <a:prstGeom prst="rect">
            <a:avLst/>
          </a:prstGeom>
        </p:spPr>
      </p:pic>
      <p:pic>
        <p:nvPicPr>
          <p:cNvPr id="9" name="Obrázok 8" descr="Obrázok, na ktorom je osoba, tmavé, pozeranie, muž&#10;&#10;Automaticky generovaný popis">
            <a:extLst>
              <a:ext uri="{FF2B5EF4-FFF2-40B4-BE49-F238E27FC236}">
                <a16:creationId xmlns="" xmlns:a16="http://schemas.microsoft.com/office/drawing/2014/main" id="{382D9E55-60B7-4C04-8AAB-AAE81899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64" y="0"/>
            <a:ext cx="3247830" cy="28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4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543848A-9DA7-4666-8452-0F83B0F7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29" y="238540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accent2"/>
                </a:solidFill>
              </a:rPr>
              <a:t>Význam bernolákovcov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4D6AA15-AD93-4F98-A8BC-1762DE1E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37" y="843930"/>
            <a:ext cx="9448800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Bernolákovčina sa neujala</a:t>
            </a:r>
            <a:r>
              <a:rPr lang="sk-SK" sz="2400" dirty="0">
                <a:solidFill>
                  <a:schemeClr val="tx1"/>
                </a:solidFill>
              </a:rPr>
              <a:t>, pretože evanjelici naďalej písali biblickou češtinou. </a:t>
            </a:r>
          </a:p>
          <a:p>
            <a:r>
              <a:rPr lang="sk-SK" sz="2400" dirty="0">
                <a:solidFill>
                  <a:schemeClr val="tx1"/>
                </a:solidFill>
              </a:rPr>
              <a:t>Napriek tomu je to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prvé uzákonenie slovenského jazyka.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Zásluhou bernolákovcov sa vytvorili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priaznivé podmienky pre ďalší národný pohyb v nasledujúcom období.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041DCE7D-3E3D-4E88-B1E3-6A3D313C1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2370"/>
            <a:ext cx="8799443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D9D37D6-85DF-4498-8B97-64551CF5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D40E7738-317D-4962-A35A-5465BF48D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7" y="14721"/>
            <a:ext cx="3990537" cy="6843279"/>
          </a:xfr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39B23F45-EC62-450B-86B8-F6530DE43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05" y="14721"/>
            <a:ext cx="4154656" cy="6611163"/>
          </a:xfrm>
          <a:prstGeom prst="rect">
            <a:avLst/>
          </a:prstGeom>
        </p:spPr>
      </p:pic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65DE5138-E4B4-4BD4-874A-059C6365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96" y="0"/>
            <a:ext cx="40046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240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194</Words>
  <Application>Microsoft Office PowerPoint</Application>
  <PresentationFormat>Vlastná</PresentationFormat>
  <Paragraphs>25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Fazeta</vt:lpstr>
      <vt:lpstr>Anton Bernolák</vt:lpstr>
      <vt:lpstr>Na ceste k slovenčine</vt:lpstr>
      <vt:lpstr>Prezentácia programu PowerPoint</vt:lpstr>
      <vt:lpstr>Prezentácia programu PowerPoint</vt:lpstr>
      <vt:lpstr>Slovenské učené tovarišstvo</vt:lpstr>
      <vt:lpstr>Význam bernolákovcov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 Bernolák</dc:title>
  <dc:creator>takac.tomas1863@gmail.com</dc:creator>
  <cp:lastModifiedBy>Raduz</cp:lastModifiedBy>
  <cp:revision>4</cp:revision>
  <dcterms:created xsi:type="dcterms:W3CDTF">2020-10-28T14:37:33Z</dcterms:created>
  <dcterms:modified xsi:type="dcterms:W3CDTF">2020-11-24T09:54:48Z</dcterms:modified>
</cp:coreProperties>
</file>