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10. 10. 2017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0"/>
            <a:ext cx="8229600" cy="2438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 smtClean="0"/>
              <a:t>OPELENIE A OPLODNENIE RASTLÍN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rastl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95600"/>
            <a:ext cx="5080000" cy="38100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5943600"/>
            <a:ext cx="4572000" cy="646331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https://www.youtube.com/watch?v=RcqhQVE7IIM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OPELENIE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opel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371600"/>
            <a:ext cx="8669461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OPLODNENIE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oplodnenie kvet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46482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b="1" dirty="0" smtClean="0"/>
              <a:t>BOROVICORASTY 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borovicora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73162"/>
            <a:ext cx="4061234" cy="5684838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vietor kreslen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2819398" cy="2819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oplodnenie borovicorast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486400" cy="66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MAGNÓLIORASTY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magnolioras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599"/>
            <a:ext cx="7162800" cy="5377895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HMYZ OPELUJ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219200"/>
            <a:ext cx="5086350" cy="32385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4" descr="Výsledok vyhľadávania obrázkov pre dopyt vietor kreslen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2819398" cy="2819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6936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OPLODNENIE je VŽDY dvojité</a:t>
            </a:r>
            <a:r>
              <a:rPr lang="sk-SK" dirty="0" smtClean="0"/>
              <a:t>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uč. Str. </a:t>
            </a:r>
            <a:r>
              <a:rPr lang="sk-SK" smtClean="0"/>
              <a:t>106/107 !</a:t>
            </a:r>
            <a:endParaRPr lang="sk-SK"/>
          </a:p>
        </p:txBody>
      </p:sp>
      <p:pic>
        <p:nvPicPr>
          <p:cNvPr id="1026" name="Picture 2" descr="Výsledok vyhľadávania obrázkov pre dopyt oplodnenie magnoliorast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50122"/>
            <a:ext cx="6019800" cy="46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</TotalTime>
  <Words>23</Words>
  <Application>Microsoft Office PowerPoint</Application>
  <PresentationFormat>Prezentácia na obrazovke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OPELENIE A OPLODNENIE RASTLÍN</vt:lpstr>
      <vt:lpstr>OPELENIE</vt:lpstr>
      <vt:lpstr>OPLODNENIE</vt:lpstr>
      <vt:lpstr>BOROVICORASTY </vt:lpstr>
      <vt:lpstr>Prezentácia programu PowerPoint</vt:lpstr>
      <vt:lpstr>MAGNÓLIORASTY</vt:lpstr>
      <vt:lpstr>OPLODNENIE je VŽDY dvojité!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OPELENIE A OPLODNENIE RASTLÍN</dc:title>
  <dc:creator>hp</dc:creator>
  <cp:lastModifiedBy>Guest</cp:lastModifiedBy>
  <cp:revision>18</cp:revision>
  <dcterms:created xsi:type="dcterms:W3CDTF">2017-02-08T16:39:59Z</dcterms:created>
  <dcterms:modified xsi:type="dcterms:W3CDTF">2017-10-10T08:12:29Z</dcterms:modified>
</cp:coreProperties>
</file>