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05000" y="1447800"/>
            <a:ext cx="64770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000" dirty="0" smtClean="0"/>
              <a:t>NAJKRAJŠIE MIESTA NA SLOVENSKU </a:t>
            </a:r>
            <a:r>
              <a:rPr lang="sk-SK" sz="4000" dirty="0" smtClean="0">
                <a:sym typeface="Wingdings" pitchFamily="2" charset="2"/>
              </a:rPr>
              <a:t>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Čiernohronská</a:t>
            </a:r>
            <a:r>
              <a:rPr lang="sk-SK" b="1" dirty="0" smtClean="0"/>
              <a:t> železnica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www.krasneslovensko.eu/imgtemp/b35dc215437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524000"/>
            <a:ext cx="8093925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b="1" dirty="0" err="1" smtClean="0"/>
              <a:t>Donovalkovo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https://www.krasneslovensko.eu/imgtemp/7ae36224783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973120" cy="5029200"/>
          </a:xfrm>
          <a:prstGeom prst="rect">
            <a:avLst/>
          </a:prstGeom>
          <a:noFill/>
        </p:spPr>
      </p:pic>
      <p:pic>
        <p:nvPicPr>
          <p:cNvPr id="39940" name="Picture 4" descr="https://www.krasneslovensko.eu/imgtemp/fff45b69110-crop_center-650-410-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1219200"/>
            <a:ext cx="8456339" cy="5334000"/>
          </a:xfrm>
          <a:prstGeom prst="rect">
            <a:avLst/>
          </a:prstGeom>
          <a:noFill/>
        </p:spPr>
      </p:pic>
      <p:pic>
        <p:nvPicPr>
          <p:cNvPr id="39942" name="Picture 6" descr="https://www.krasneslovensko.eu/imgtemp/eb3cb612752-crop_center-650-410-fffff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19200"/>
            <a:ext cx="8577144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921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MARGECANY – ČERVENÁ SKALA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62" name="Picture 2" descr="https://www.krasneslovensko.eu/imgtemp/6a32e1342587780946fd2c3e4fa2e0c6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335534" cy="5257800"/>
          </a:xfrm>
          <a:prstGeom prst="rect">
            <a:avLst/>
          </a:prstGeom>
          <a:noFill/>
        </p:spPr>
      </p:pic>
      <p:pic>
        <p:nvPicPr>
          <p:cNvPr id="40964" name="Picture 4" descr="https://www.krasneslovensko.eu/imgtemp/dc47c6b461547ffbd906ea85384e2153-crop_center-650-410-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143000"/>
            <a:ext cx="8697949" cy="5486400"/>
          </a:xfrm>
          <a:prstGeom prst="rect">
            <a:avLst/>
          </a:prstGeom>
          <a:noFill/>
        </p:spPr>
      </p:pic>
      <p:pic>
        <p:nvPicPr>
          <p:cNvPr id="40966" name="Picture 6" descr="https://www.krasneslovensko.eu/imgtemp/c68f5822027657f4713fd7584b7ec7df-crop_center-650-410-fffff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9" y="1143000"/>
            <a:ext cx="869794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KATAKOMBY  V ŽILINE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1986" name="Picture 2" descr="https://www.krasneslovensko.eu/imgtemp/47a337be5216f017635e41291d3d5fc5-crop_center-650-410-ffff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577144" cy="5410200"/>
          </a:xfrm>
          <a:prstGeom prst="rect">
            <a:avLst/>
          </a:prstGeom>
          <a:noFill/>
        </p:spPr>
      </p:pic>
      <p:pic>
        <p:nvPicPr>
          <p:cNvPr id="41988" name="Picture 4" descr="https://www.krasneslovensko.eu/imgtemp/b437bfcbc2ebf11b320918a12861826b-crop_center-650-410-fffff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8577144" cy="5410200"/>
          </a:xfrm>
          <a:prstGeom prst="rect">
            <a:avLst/>
          </a:prstGeom>
          <a:noFill/>
        </p:spPr>
      </p:pic>
      <p:pic>
        <p:nvPicPr>
          <p:cNvPr id="41990" name="Picture 6" descr="https://www.krasneslovensko.eu/imgtemp/c9e1126a0e07323cb244bbf091f3f34d-crop_center-650-410-fffff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143000"/>
            <a:ext cx="8577144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</TotalTime>
  <Words>15</Words>
  <PresentationFormat>Prezentácia na obrazovke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Arkáda</vt:lpstr>
      <vt:lpstr>NAJKRAJŠIE MIESTA NA SLOVENSKU </vt:lpstr>
      <vt:lpstr>Čiernohronská železnica</vt:lpstr>
      <vt:lpstr>Donovalkovo </vt:lpstr>
      <vt:lpstr>MARGECANY – ČERVENÁ SKALA</vt:lpstr>
      <vt:lpstr>KATAKOMBY  V ŽILINE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NAJKRAJŠIE MIESTA NA SLOVENSKU </dc:title>
  <dc:creator>hp</dc:creator>
  <cp:lastModifiedBy>hp</cp:lastModifiedBy>
  <cp:revision>7</cp:revision>
  <dcterms:created xsi:type="dcterms:W3CDTF">2018-01-23T15:18:45Z</dcterms:created>
  <dcterms:modified xsi:type="dcterms:W3CDTF">2018-01-23T15:29:48Z</dcterms:modified>
</cp:coreProperties>
</file>