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>
        <p:scale>
          <a:sx n="75" d="100"/>
          <a:sy n="75" d="100"/>
        </p:scale>
        <p:origin x="-86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287D-1303-4993-98BA-8D5C79555B9B}" type="datetimeFigureOut">
              <a:rPr lang="sk-SK" smtClean="0"/>
              <a:t>24. 10. 2023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E0582-A83D-4160-99E0-1970D5B0D0B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70392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287D-1303-4993-98BA-8D5C79555B9B}" type="datetimeFigureOut">
              <a:rPr lang="sk-SK" smtClean="0"/>
              <a:t>24. 10. 2023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E0582-A83D-4160-99E0-1970D5B0D0B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26727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287D-1303-4993-98BA-8D5C79555B9B}" type="datetimeFigureOut">
              <a:rPr lang="sk-SK" smtClean="0"/>
              <a:t>24. 10. 2023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E0582-A83D-4160-99E0-1970D5B0D0B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89077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287D-1303-4993-98BA-8D5C79555B9B}" type="datetimeFigureOut">
              <a:rPr lang="sk-SK" smtClean="0"/>
              <a:t>24. 10. 2023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E0582-A83D-4160-99E0-1970D5B0D0B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98223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287D-1303-4993-98BA-8D5C79555B9B}" type="datetimeFigureOut">
              <a:rPr lang="sk-SK" smtClean="0"/>
              <a:t>24. 10. 2023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E0582-A83D-4160-99E0-1970D5B0D0B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3960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287D-1303-4993-98BA-8D5C79555B9B}" type="datetimeFigureOut">
              <a:rPr lang="sk-SK" smtClean="0"/>
              <a:t>24. 10. 2023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E0582-A83D-4160-99E0-1970D5B0D0B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91065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287D-1303-4993-98BA-8D5C79555B9B}" type="datetimeFigureOut">
              <a:rPr lang="sk-SK" smtClean="0"/>
              <a:t>24. 10. 2023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E0582-A83D-4160-99E0-1970D5B0D0B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12578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287D-1303-4993-98BA-8D5C79555B9B}" type="datetimeFigureOut">
              <a:rPr lang="sk-SK" smtClean="0"/>
              <a:t>24. 10. 2023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E0582-A83D-4160-99E0-1970D5B0D0B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53647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287D-1303-4993-98BA-8D5C79555B9B}" type="datetimeFigureOut">
              <a:rPr lang="sk-SK" smtClean="0"/>
              <a:t>24. 10. 2023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E0582-A83D-4160-99E0-1970D5B0D0B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2983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287D-1303-4993-98BA-8D5C79555B9B}" type="datetimeFigureOut">
              <a:rPr lang="sk-SK" smtClean="0"/>
              <a:t>24. 10. 2023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E0582-A83D-4160-99E0-1970D5B0D0B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21050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287D-1303-4993-98BA-8D5C79555B9B}" type="datetimeFigureOut">
              <a:rPr lang="sk-SK" smtClean="0"/>
              <a:t>24. 10. 2023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E0582-A83D-4160-99E0-1970D5B0D0B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2180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B287D-1303-4993-98BA-8D5C79555B9B}" type="datetimeFigureOut">
              <a:rPr lang="sk-SK" smtClean="0"/>
              <a:t>24. 10. 2023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E0582-A83D-4160-99E0-1970D5B0D0B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145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youtube.com/watch?v=eSrurJeB_g8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808264" y="1122363"/>
            <a:ext cx="9859736" cy="2387600"/>
          </a:xfrm>
        </p:spPr>
        <p:txBody>
          <a:bodyPr/>
          <a:lstStyle/>
          <a:p>
            <a:r>
              <a:rPr lang="sk-SK" b="1" dirty="0" smtClean="0"/>
              <a:t>Rozmnožovanie baktérií a húb</a:t>
            </a:r>
            <a:endParaRPr lang="sk-SK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>
                <a:hlinkClick r:id="rId2"/>
              </a:rPr>
              <a:t>https://www.youtube.com/watch?v=eSrurJeB_g8</a:t>
            </a:r>
            <a:endParaRPr lang="sk-SK" dirty="0" smtClean="0"/>
          </a:p>
          <a:p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690" y="4429919"/>
            <a:ext cx="26289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697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642398"/>
            <a:ext cx="6929120" cy="5543296"/>
          </a:xfrm>
        </p:spPr>
      </p:pic>
    </p:spTree>
    <p:extLst>
      <p:ext uri="{BB962C8B-B14F-4D97-AF65-F5344CB8AC3E}">
        <p14:creationId xmlns:p14="http://schemas.microsoft.com/office/powerpoint/2010/main" val="2633383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280" y="537337"/>
            <a:ext cx="7383779" cy="5631209"/>
          </a:xfrm>
        </p:spPr>
      </p:pic>
    </p:spTree>
    <p:extLst>
      <p:ext uri="{BB962C8B-B14F-4D97-AF65-F5344CB8AC3E}">
        <p14:creationId xmlns:p14="http://schemas.microsoft.com/office/powerpoint/2010/main" val="316128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49" y="1325880"/>
            <a:ext cx="8813031" cy="4544219"/>
          </a:xfrm>
        </p:spPr>
      </p:pic>
    </p:spTree>
    <p:extLst>
      <p:ext uri="{BB962C8B-B14F-4D97-AF65-F5344CB8AC3E}">
        <p14:creationId xmlns:p14="http://schemas.microsoft.com/office/powerpoint/2010/main" val="2676993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298" y="1825625"/>
            <a:ext cx="6423403" cy="4351338"/>
          </a:xfrm>
        </p:spPr>
      </p:pic>
    </p:spTree>
    <p:extLst>
      <p:ext uri="{BB962C8B-B14F-4D97-AF65-F5344CB8AC3E}">
        <p14:creationId xmlns:p14="http://schemas.microsoft.com/office/powerpoint/2010/main" val="4159133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119505"/>
            <a:ext cx="7581900" cy="4245864"/>
          </a:xfr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624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951" y="1825625"/>
            <a:ext cx="3108098" cy="4351338"/>
          </a:xfrm>
        </p:spPr>
      </p:pic>
    </p:spTree>
    <p:extLst>
      <p:ext uri="{BB962C8B-B14F-4D97-AF65-F5344CB8AC3E}">
        <p14:creationId xmlns:p14="http://schemas.microsoft.com/office/powerpoint/2010/main" val="1501848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1210169"/>
            <a:ext cx="7050405" cy="5009498"/>
          </a:xfr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86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740" y="733093"/>
            <a:ext cx="4632360" cy="5702950"/>
          </a:xfrm>
        </p:spPr>
      </p:pic>
    </p:spTree>
    <p:extLst>
      <p:ext uri="{BB962C8B-B14F-4D97-AF65-F5344CB8AC3E}">
        <p14:creationId xmlns:p14="http://schemas.microsoft.com/office/powerpoint/2010/main" val="3109170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606" y="1027906"/>
            <a:ext cx="5458619" cy="5458619"/>
          </a:xfrm>
        </p:spPr>
      </p:pic>
    </p:spTree>
    <p:extLst>
      <p:ext uri="{BB962C8B-B14F-4D97-AF65-F5344CB8AC3E}">
        <p14:creationId xmlns:p14="http://schemas.microsoft.com/office/powerpoint/2010/main" val="3338663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6000" b="1" dirty="0" smtClean="0"/>
              <a:t>Pleseň hlavičkatá</a:t>
            </a:r>
            <a:endParaRPr lang="sk-SK" sz="6000" b="1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5717"/>
            <a:ext cx="5735864" cy="4301898"/>
          </a:xfr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313" y="1226211"/>
            <a:ext cx="3266436" cy="491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259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5400" b="1" dirty="0" err="1" smtClean="0"/>
              <a:t>Papleseň</a:t>
            </a:r>
            <a:r>
              <a:rPr lang="sk-SK" sz="5400" b="1" dirty="0" smtClean="0"/>
              <a:t> </a:t>
            </a:r>
            <a:r>
              <a:rPr lang="sk-SK" sz="5400" b="1" dirty="0" err="1" smtClean="0"/>
              <a:t>štetkovitá</a:t>
            </a:r>
            <a:endParaRPr lang="sk-SK" sz="5400" b="1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" y="2195354"/>
            <a:ext cx="6702552" cy="4468368"/>
          </a:xfr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030" y="1027906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685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Je správne vyrezať plesňou napadnutú časť  jablka a konzumovať ho? Svoju odpoveď odôvodnite.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937" y="2430818"/>
            <a:ext cx="4958443" cy="3372470"/>
          </a:xfr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350" y="2430818"/>
            <a:ext cx="33147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583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Kto som? Zbierame _______________húb </a:t>
            </a:r>
            <a:r>
              <a:rPr lang="sk-SK" dirty="0" smtClean="0">
                <a:sym typeface="Wingdings" panose="05000000000000000000" pitchFamily="2" charset="2"/>
              </a:rPr>
              <a:t>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389" y="1825625"/>
            <a:ext cx="6537221" cy="4351338"/>
          </a:xfrm>
        </p:spPr>
      </p:pic>
    </p:spTree>
    <p:extLst>
      <p:ext uri="{BB962C8B-B14F-4D97-AF65-F5344CB8AC3E}">
        <p14:creationId xmlns:p14="http://schemas.microsoft.com/office/powerpoint/2010/main" val="4066119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0" y="1027906"/>
            <a:ext cx="7157085" cy="5072741"/>
          </a:xfrm>
        </p:spPr>
      </p:pic>
    </p:spTree>
    <p:extLst>
      <p:ext uri="{BB962C8B-B14F-4D97-AF65-F5344CB8AC3E}">
        <p14:creationId xmlns:p14="http://schemas.microsoft.com/office/powerpoint/2010/main" val="2648233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57686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860" y="788675"/>
            <a:ext cx="7345680" cy="5206412"/>
          </a:xfrm>
        </p:spPr>
      </p:pic>
    </p:spTree>
    <p:extLst>
      <p:ext uri="{BB962C8B-B14F-4D97-AF65-F5344CB8AC3E}">
        <p14:creationId xmlns:p14="http://schemas.microsoft.com/office/powerpoint/2010/main" val="921648525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33</Words>
  <Application>Microsoft Office PowerPoint</Application>
  <PresentationFormat>Širokouhlá</PresentationFormat>
  <Paragraphs>6</Paragraphs>
  <Slides>17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Motív Office</vt:lpstr>
      <vt:lpstr>Rozmnožovanie baktérií a húb</vt:lpstr>
      <vt:lpstr>Prezentácia programu PowerPoint</vt:lpstr>
      <vt:lpstr>Pleseň hlavičkatá</vt:lpstr>
      <vt:lpstr>Papleseň štetkovitá</vt:lpstr>
      <vt:lpstr>Je správne vyrezať plesňou napadnutú časť  jablka a konzumovať ho? Svoju odpoveď odôvodnite.</vt:lpstr>
      <vt:lpstr>Kto som? Zbierame _______________húb 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Rozmnožovanie baktérií a húb</dc:title>
  <dc:creator>uzivatel</dc:creator>
  <cp:lastModifiedBy>uzivatel</cp:lastModifiedBy>
  <cp:revision>5</cp:revision>
  <dcterms:created xsi:type="dcterms:W3CDTF">2023-10-24T16:24:17Z</dcterms:created>
  <dcterms:modified xsi:type="dcterms:W3CDTF">2023-10-24T18:52:47Z</dcterms:modified>
</cp:coreProperties>
</file>