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67" r:id="rId6"/>
    <p:sldId id="277" r:id="rId7"/>
    <p:sldId id="268" r:id="rId8"/>
    <p:sldId id="269" r:id="rId9"/>
    <p:sldId id="270" r:id="rId10"/>
    <p:sldId id="272" r:id="rId11"/>
    <p:sldId id="259" r:id="rId12"/>
    <p:sldId id="260" r:id="rId13"/>
    <p:sldId id="261" r:id="rId14"/>
    <p:sldId id="263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>
      <p:cViewPr>
        <p:scale>
          <a:sx n="70" d="100"/>
          <a:sy n="70" d="100"/>
        </p:scale>
        <p:origin x="137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14. 12. 2021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CJjzBnzrce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KuiAqnsN70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jevideo.sk/video/22c43/biele_krvinky_vs_paraziticky_cerv_(casozberne_video)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9812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/>
              <a:t>TELOVÉ TEKUTINY A OBEHOVÉ SÚSTAVY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kr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Krvné doštičky</a:t>
            </a:r>
          </a:p>
        </p:txBody>
      </p:sp>
      <p:pic>
        <p:nvPicPr>
          <p:cNvPr id="4" name="Zástupný symbol obsahu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340768"/>
            <a:ext cx="5239469" cy="5239469"/>
          </a:xfrm>
        </p:spPr>
      </p:pic>
      <p:pic>
        <p:nvPicPr>
          <p:cNvPr id="5" name="Obrázok 4" descr="Snap78.jpg"/>
          <p:cNvPicPr>
            <a:picLocks noChangeAspect="1"/>
          </p:cNvPicPr>
          <p:nvPr/>
        </p:nvPicPr>
        <p:blipFill>
          <a:blip r:embed="rId3" cstate="print"/>
          <a:srcRect r="69518"/>
          <a:stretch>
            <a:fillRect/>
          </a:stretch>
        </p:blipFill>
        <p:spPr>
          <a:xfrm>
            <a:off x="1187624" y="1525526"/>
            <a:ext cx="6783783" cy="486466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580112" y="4797152"/>
            <a:ext cx="2632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7164288" y="3501008"/>
            <a:ext cx="3417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184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/>
              <a:t>TYPY OBEHOVÝCH SÚSTAV: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otvorena obehova sust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219200"/>
            <a:ext cx="4457700" cy="286702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47800" y="1447800"/>
            <a:ext cx="204132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Otvorená: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295400" y="4495800"/>
            <a:ext cx="2098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/>
              <a:t>Uzavretá</a:t>
            </a:r>
            <a:r>
              <a:rPr lang="sk-SK" sz="2800" dirty="0"/>
              <a:t> </a:t>
            </a:r>
          </a:p>
        </p:txBody>
      </p:sp>
      <p:pic>
        <p:nvPicPr>
          <p:cNvPr id="28676" name="Picture 4" descr="Výsledok vyhľadávania obrázkov pre dopyt cievna sustava clov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533399"/>
            <a:ext cx="3429000" cy="5849471"/>
          </a:xfrm>
          <a:prstGeom prst="rect">
            <a:avLst/>
          </a:prstGeom>
          <a:noFill/>
        </p:spPr>
      </p:pic>
      <p:pic>
        <p:nvPicPr>
          <p:cNvPr id="28678" name="Picture 6" descr="Výsledok vyhľadávania obrázkov pre dopyt dazdov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276600"/>
            <a:ext cx="4876800" cy="3286126"/>
          </a:xfrm>
          <a:prstGeom prst="rect">
            <a:avLst/>
          </a:prstGeom>
          <a:noFill/>
        </p:spPr>
      </p:pic>
      <p:pic>
        <p:nvPicPr>
          <p:cNvPr id="28680" name="Picture 8" descr="Výsledok vyhľadávania obrázkov pre dopyt hlavonože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299085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139653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OBEHOVÁ SÚSTAVA STAVOVCOV</a:t>
            </a:r>
            <a:r>
              <a:rPr lang="sk-SK" dirty="0"/>
              <a:t>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SRDCE R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61206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/>
              <a:t>STAVOVCE – uzavretá </a:t>
            </a:r>
            <a:r>
              <a:rPr lang="sk-SK" dirty="0" err="1"/>
              <a:t>obeh.s</a:t>
            </a:r>
            <a:r>
              <a:rPr lang="sk-SK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752600"/>
            <a:ext cx="434131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Telové tekutiny prúdia v :????</a:t>
            </a:r>
          </a:p>
        </p:txBody>
      </p:sp>
      <p:pic>
        <p:nvPicPr>
          <p:cNvPr id="30722" name="Picture 2" descr="Výsledok vyhľadávania obrázkov pre dopyt žily tep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5999"/>
            <a:ext cx="8828044" cy="3583663"/>
          </a:xfrm>
          <a:prstGeom prst="rect">
            <a:avLst/>
          </a:prstGeom>
          <a:noFill/>
        </p:spPr>
      </p:pic>
      <p:pic>
        <p:nvPicPr>
          <p:cNvPr id="30724" name="Picture 4" descr="Výsledok vyhľadávania obrázkov pre dopyt žily tepn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33400"/>
            <a:ext cx="7239000" cy="5029201"/>
          </a:xfrm>
          <a:prstGeom prst="rect">
            <a:avLst/>
          </a:prstGeom>
          <a:noFill/>
        </p:spPr>
      </p:pic>
      <p:sp>
        <p:nvSpPr>
          <p:cNvPr id="7" name="BlokTextu 9"/>
          <p:cNvSpPr txBox="1">
            <a:spLocks noChangeArrowheads="1"/>
          </p:cNvSpPr>
          <p:nvPr/>
        </p:nvSpPr>
        <p:spPr bwMode="auto">
          <a:xfrm>
            <a:off x="428625" y="6215063"/>
            <a:ext cx="5038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u="sng" dirty="0">
                <a:hlinkClick r:id="rId4"/>
              </a:rPr>
              <a:t>http://www.youtube.com/watch?v=CJjzBnzrceE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sk-SK"/>
          </a:p>
        </p:txBody>
      </p:sp>
      <p:sp>
        <p:nvSpPr>
          <p:cNvPr id="1433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sk-SK"/>
          </a:p>
        </p:txBody>
      </p:sp>
      <p:sp>
        <p:nvSpPr>
          <p:cNvPr id="14340" name="Zástupný symbol dátumu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1DB064-EBF9-46F6-8C2E-F277D2E9806C}" type="datetime1">
              <a:rPr lang="cs-CZ" smtClean="0"/>
              <a:pPr/>
              <a:t>14.12.2021</a:t>
            </a:fld>
            <a:endParaRPr lang="en-US"/>
          </a:p>
        </p:txBody>
      </p:sp>
      <p:sp>
        <p:nvSpPr>
          <p:cNvPr id="14341" name="Zástupný symbol čísla snímky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BF1331-463B-4B9F-AC24-2D6924A9FBF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342" name="Picture 7" descr="plí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765175"/>
            <a:ext cx="54483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evolutionrevolution.eu/wp-content/uploads/srd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0"/>
            <a:ext cx="55229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122362" cy="9477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Vytvorte správne dvojice: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28596" y="2000240"/>
            <a:ext cx="8494633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A: plazy				1.2P+2K			</a:t>
            </a:r>
          </a:p>
          <a:p>
            <a:r>
              <a:rPr lang="sk-SK" sz="3200" dirty="0"/>
              <a:t>B:obojživelníky		 2.1P+1K</a:t>
            </a:r>
          </a:p>
          <a:p>
            <a:r>
              <a:rPr lang="sk-SK" sz="3200" dirty="0"/>
              <a:t>C:ryby				 3. 2P+2K</a:t>
            </a:r>
          </a:p>
          <a:p>
            <a:r>
              <a:rPr lang="sk-SK" sz="3200" dirty="0"/>
              <a:t>D:vtáky				 4. 2P+1K</a:t>
            </a:r>
          </a:p>
        </p:txBody>
      </p:sp>
      <p:pic>
        <p:nvPicPr>
          <p:cNvPr id="9218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3721" y="3857628"/>
            <a:ext cx="2250279" cy="3000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4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Poprehadzuj písmená, vytvor správny názov + vysvetli ho.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85720" y="2214554"/>
            <a:ext cx="326365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YRMHALDFOY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285720" y="3214686"/>
            <a:ext cx="3044423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LEOAYFHMM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57158" y="4143380"/>
            <a:ext cx="2838085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RETOTYYCR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57158" y="5072074"/>
            <a:ext cx="265489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/>
              <a:t>EDCVIUNZŠ</a:t>
            </a:r>
          </a:p>
        </p:txBody>
      </p:sp>
      <p:pic>
        <p:nvPicPr>
          <p:cNvPr id="1026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500594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25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Cesta vzduchu u cicavcov 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00034" y="2000240"/>
            <a:ext cx="8229600" cy="825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Vzdušné vaky ???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00034" y="3357562"/>
            <a:ext cx="8229600" cy="825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Žiabre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500034" y="4857760"/>
            <a:ext cx="8229600" cy="825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Pepsín 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0500" y="273144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/>
              <a:t>Telové tekutiny</a:t>
            </a:r>
            <a:endParaRPr lang="sk-SK" b="1" dirty="0"/>
          </a:p>
        </p:txBody>
      </p:sp>
      <p:pic>
        <p:nvPicPr>
          <p:cNvPr id="26626" name="Picture 2" descr="Výsledok vyhľadávania obrázkov pre dopyt telove tekutin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19800" cy="4954758"/>
          </a:xfrm>
          <a:prstGeom prst="rect">
            <a:avLst/>
          </a:prstGeom>
          <a:noFill/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670AAC90-FD51-42CB-8138-76C233F93172}"/>
              </a:ext>
            </a:extLst>
          </p:cNvPr>
          <p:cNvSpPr txBox="1"/>
          <p:nvPr/>
        </p:nvSpPr>
        <p:spPr>
          <a:xfrm>
            <a:off x="611560" y="1484784"/>
            <a:ext cx="7128792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b="1" dirty="0"/>
              <a:t>-sú to tekutiny, ktoré vypĺňajú vnútorný priestor medzi bunkami, tkanivami alebo prúdia v cievach.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DB90B55A-3A7C-4B46-B20E-AE54A8D912A3}"/>
              </a:ext>
            </a:extLst>
          </p:cNvPr>
          <p:cNvSpPr txBox="1"/>
          <p:nvPr/>
        </p:nvSpPr>
        <p:spPr>
          <a:xfrm>
            <a:off x="611560" y="3849722"/>
            <a:ext cx="7344816" cy="954107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-zabezpečujú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prenos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</a:t>
            </a:r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tok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medzi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org</a:t>
            </a:r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á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nmi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 </a:t>
            </a:r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medzi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tkanivami</a:t>
            </a:r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.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125A9-130D-44EF-985B-0C7833C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077BE9-9539-46C7-8B48-C10C69A4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97AE6243-5980-4D24-82A2-6C91AE3920E1}"/>
              </a:ext>
            </a:extLst>
          </p:cNvPr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sk-SK"/>
              <a:t>Typy telových tekutín: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AD4859F-280A-47FC-A046-7401C98202F3}"/>
              </a:ext>
            </a:extLst>
          </p:cNvPr>
          <p:cNvSpPr txBox="1"/>
          <p:nvPr/>
        </p:nvSpPr>
        <p:spPr>
          <a:xfrm>
            <a:off x="323528" y="1184572"/>
            <a:ext cx="8496944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1.Vodná miazga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h</a:t>
            </a:r>
            <a:r>
              <a:rPr lang="sk-SK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ydr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olymfa</a:t>
            </a:r>
            <a:r>
              <a:rPr lang="sk-SK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(napr. </a:t>
            </a:r>
            <a:r>
              <a:rPr lang="sk-SK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ostnatokožce</a:t>
            </a:r>
            <a:r>
              <a:rPr lang="sk-SK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sk-SK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EED1C973-FFBB-42FE-9920-C84681B76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23400" r="47638" b="30401"/>
          <a:stretch/>
        </p:blipFill>
        <p:spPr>
          <a:xfrm>
            <a:off x="323528" y="1895938"/>
            <a:ext cx="3528392" cy="237626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B1FA8FB7-2294-42CE-8017-BEF9CC64B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3" t="28586" r="55512" b="31801"/>
          <a:stretch/>
        </p:blipFill>
        <p:spPr>
          <a:xfrm>
            <a:off x="4572000" y="2708920"/>
            <a:ext cx="3528392" cy="33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0621057-10A4-4620-AD9D-BCD405453604}"/>
              </a:ext>
            </a:extLst>
          </p:cNvPr>
          <p:cNvSpPr txBox="1"/>
          <p:nvPr/>
        </p:nvSpPr>
        <p:spPr>
          <a:xfrm>
            <a:off x="323528" y="1184572"/>
            <a:ext cx="8496944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lang="sk-SK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rvomiazga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hemolymfa</a:t>
            </a:r>
            <a:r>
              <a:rPr lang="sk-SK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(napr. článkonožce, mäkkýše)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sk-SK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8B5E6DBF-ED1B-4E76-8CC8-DDC97346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" y="1781570"/>
            <a:ext cx="4942013" cy="3002959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F011AD4-F039-4F6A-8AAF-AE53CC487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60" y="1790253"/>
            <a:ext cx="3983887" cy="4015011"/>
          </a:xfrm>
          <a:prstGeom prst="rect">
            <a:avLst/>
          </a:prstGeom>
        </p:spPr>
      </p:pic>
      <p:sp>
        <p:nvSpPr>
          <p:cNvPr id="6" name="Nadpis 5">
            <a:extLst>
              <a:ext uri="{FF2B5EF4-FFF2-40B4-BE49-F238E27FC236}">
                <a16:creationId xmlns:a16="http://schemas.microsoft.com/office/drawing/2014/main" id="{4F6B2CA9-892B-419A-B554-D90DFEE2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054" y="548680"/>
            <a:ext cx="2530729" cy="55052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3.KRV </a:t>
            </a:r>
            <a:r>
              <a:rPr lang="sk-SK" sz="2800" b="1" i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(</a:t>
            </a:r>
            <a:r>
              <a:rPr lang="sk-SK" sz="2800" b="1" i="1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hema</a:t>
            </a:r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)</a:t>
            </a:r>
          </a:p>
        </p:txBody>
      </p:sp>
      <p:pic>
        <p:nvPicPr>
          <p:cNvPr id="4" name="Zástupný symbol obsahu 3" descr="krv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1"/>
            <a:ext cx="9144000" cy="5688293"/>
          </a:xfrm>
        </p:spPr>
      </p:pic>
      <p:pic>
        <p:nvPicPr>
          <p:cNvPr id="5" name="Obrázok 4" descr="co2-release-fast-environment-cope-geologists_66.jpg"/>
          <p:cNvPicPr>
            <a:picLocks noChangeAspect="1"/>
          </p:cNvPicPr>
          <p:nvPr/>
        </p:nvPicPr>
        <p:blipFill>
          <a:blip r:embed="rId3" cstate="print"/>
          <a:srcRect l="25294" t="11459" b="15906"/>
          <a:stretch>
            <a:fillRect/>
          </a:stretch>
        </p:blipFill>
        <p:spPr>
          <a:xfrm>
            <a:off x="179512" y="2132856"/>
            <a:ext cx="3888223" cy="2520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co2-release-fast-environment-cope-geologists_66.jpg"/>
          <p:cNvPicPr>
            <a:picLocks noChangeAspect="1"/>
          </p:cNvPicPr>
          <p:nvPr/>
        </p:nvPicPr>
        <p:blipFill>
          <a:blip r:embed="rId3" cstate="print"/>
          <a:srcRect l="50197" t="11459" b="15906"/>
          <a:stretch>
            <a:fillRect/>
          </a:stretch>
        </p:blipFill>
        <p:spPr>
          <a:xfrm>
            <a:off x="4211960" y="1988840"/>
            <a:ext cx="2592079" cy="2520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kTextu 6"/>
          <p:cNvSpPr txBox="1"/>
          <p:nvPr/>
        </p:nvSpPr>
        <p:spPr>
          <a:xfrm>
            <a:off x="2699792" y="0"/>
            <a:ext cx="245772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/>
              <a:t>Def</a:t>
            </a:r>
            <a:r>
              <a:rPr lang="sk-SK" sz="3200" dirty="0"/>
              <a:t>.: ??</a:t>
            </a:r>
          </a:p>
          <a:p>
            <a:r>
              <a:rPr lang="sk-SK" sz="3200" dirty="0"/>
              <a:t>Množstvo:??</a:t>
            </a:r>
          </a:p>
          <a:p>
            <a:r>
              <a:rPr lang="sk-SK" sz="3200" dirty="0"/>
              <a:t>Funkcia: ??</a:t>
            </a:r>
          </a:p>
        </p:txBody>
      </p:sp>
      <p:pic>
        <p:nvPicPr>
          <p:cNvPr id="8" name="Obrázok 7" descr="Vitaminy%20a%20mineral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4149080"/>
            <a:ext cx="4343400" cy="2505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Obrázok 8" descr="208596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7744" y="2924944"/>
            <a:ext cx="4293672" cy="2683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5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4E09B-8659-4EFD-9A77-4C12096A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94A25-7582-43E9-9B84-D16C0A86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41A27F-AE4C-47BB-A8D2-2C9B6F179FB8}"/>
              </a:ext>
            </a:extLst>
          </p:cNvPr>
          <p:cNvSpPr/>
          <p:nvPr/>
        </p:nvSpPr>
        <p:spPr>
          <a:xfrm>
            <a:off x="0" y="320675"/>
            <a:ext cx="9144000" cy="293830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28600" algn="just">
              <a:lnSpc>
                <a:spcPct val="107000"/>
              </a:lnSpc>
              <a:spcAft>
                <a:spcPts val="800"/>
              </a:spcAft>
            </a:pPr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KRV </a:t>
            </a: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stavovcov je</a:t>
            </a:r>
            <a:r>
              <a:rPr lang="sk-SK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červená tekutina </a:t>
            </a: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 má tieto funkcie</a:t>
            </a:r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Prenáša dýchacie plyny a živiny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Odvádza odpadové látky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Prenáša hormóny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Udržuje stálu teplotu tela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k-SK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Zabezpečuje obranyschopnosť organizmu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CB9FECD-76F6-491D-9B65-7F2C39719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7" t="7320" r="4182" b="7485"/>
          <a:stretch/>
        </p:blipFill>
        <p:spPr>
          <a:xfrm>
            <a:off x="3347864" y="3352712"/>
            <a:ext cx="2731198" cy="2835797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208E3DA7-1FCA-481A-8254-9807F7F8658F}"/>
              </a:ext>
            </a:extLst>
          </p:cNvPr>
          <p:cNvSpPr txBox="1"/>
          <p:nvPr/>
        </p:nvSpPr>
        <p:spPr>
          <a:xfrm>
            <a:off x="0" y="5187731"/>
            <a:ext cx="103769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https://www.youtube.com/watch?v=UKuiAqnsN70</a:t>
            </a:r>
            <a:endParaRPr lang="sk-SK" sz="1400" dirty="0"/>
          </a:p>
          <a:p>
            <a:r>
              <a:rPr lang="en-US" dirty="0"/>
              <a:t>l</a:t>
            </a:r>
            <a:endParaRPr lang="sk-SK" dirty="0"/>
          </a:p>
          <a:p>
            <a:r>
              <a:rPr lang="en-US" dirty="0">
                <a:hlinkClick r:id="rId4"/>
              </a:rPr>
              <a:t>https://www.mojevideo.sk/video/22c43/biele_krvinky_vs_paraziticky_cerv_(casozberne_video).htm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Zloženie krvi: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19672" y="1196752"/>
            <a:ext cx="438934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Aké zložky (skupenstvo) ???</a:t>
            </a:r>
          </a:p>
        </p:txBody>
      </p:sp>
      <p:sp>
        <p:nvSpPr>
          <p:cNvPr id="5" name="Šípka dolu 4"/>
          <p:cNvSpPr/>
          <p:nvPr/>
        </p:nvSpPr>
        <p:spPr>
          <a:xfrm rot="2600492">
            <a:off x="1763688" y="1700808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9568612">
            <a:off x="5354255" y="1671529"/>
            <a:ext cx="50405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79512" y="2780928"/>
            <a:ext cx="295232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Tekutá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zl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8" name="Obdĺžnik 7"/>
          <p:cNvSpPr/>
          <p:nvPr/>
        </p:nvSpPr>
        <p:spPr>
          <a:xfrm>
            <a:off x="4644008" y="2780928"/>
            <a:ext cx="2952328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Tuhá </a:t>
            </a:r>
            <a:r>
              <a:rPr lang="sk-SK" sz="3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zl</a:t>
            </a:r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sk-SK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sk-SK" dirty="0"/>
          </a:p>
        </p:txBody>
      </p:sp>
      <p:pic>
        <p:nvPicPr>
          <p:cNvPr id="9" name="Obrázok 8" descr="kr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264495"/>
            <a:ext cx="3776811" cy="5593505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0" y="4005064"/>
            <a:ext cx="3275856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Krvná plazma</a:t>
            </a:r>
          </a:p>
        </p:txBody>
      </p:sp>
      <p:sp>
        <p:nvSpPr>
          <p:cNvPr id="11" name="Šípka doľava 10"/>
          <p:cNvSpPr/>
          <p:nvPr/>
        </p:nvSpPr>
        <p:spPr>
          <a:xfrm>
            <a:off x="5076056" y="5013176"/>
            <a:ext cx="406794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Krvné telieska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67544" y="4941168"/>
            <a:ext cx="20040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Zloženie:???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444208" y="5949280"/>
            <a:ext cx="20040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Zloženie:???</a:t>
            </a:r>
          </a:p>
        </p:txBody>
      </p:sp>
    </p:spTree>
    <p:extLst>
      <p:ext uri="{BB962C8B-B14F-4D97-AF65-F5344CB8AC3E}">
        <p14:creationId xmlns:p14="http://schemas.microsoft.com/office/powerpoint/2010/main" val="10574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Červené krvinky</a:t>
            </a:r>
          </a:p>
        </p:txBody>
      </p:sp>
      <p:pic>
        <p:nvPicPr>
          <p:cNvPr id="4" name="Zástupný symbol obsahu 3" descr="KRtN_cervena_krvinka_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768182" cy="5080772"/>
          </a:xfrm>
        </p:spPr>
      </p:pic>
      <p:sp>
        <p:nvSpPr>
          <p:cNvPr id="5" name="BlokTextu 4"/>
          <p:cNvSpPr txBox="1"/>
          <p:nvPr/>
        </p:nvSpPr>
        <p:spPr>
          <a:xfrm>
            <a:off x="1043608" y="6237312"/>
            <a:ext cx="232627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/>
              <a:t>hematokrit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9347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/>
              <a:t>Biele</a:t>
            </a:r>
            <a:r>
              <a:rPr lang="sk-SK" dirty="0"/>
              <a:t> </a:t>
            </a:r>
            <a:r>
              <a:rPr lang="sk-SK" b="1" dirty="0"/>
              <a:t>krvinky</a:t>
            </a:r>
          </a:p>
        </p:txBody>
      </p:sp>
      <p:pic>
        <p:nvPicPr>
          <p:cNvPr id="4" name="Zástupný symbol obsahu 3" descr="17645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960783" cy="5293920"/>
          </a:xfrm>
        </p:spPr>
      </p:pic>
    </p:spTree>
    <p:extLst>
      <p:ext uri="{BB962C8B-B14F-4D97-AF65-F5344CB8AC3E}">
        <p14:creationId xmlns:p14="http://schemas.microsoft.com/office/powerpoint/2010/main" val="2766937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</TotalTime>
  <Words>297</Words>
  <Application>Microsoft Office PowerPoint</Application>
  <PresentationFormat>Prezentácia na obrazovke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Symbol</vt:lpstr>
      <vt:lpstr>Times New Roman</vt:lpstr>
      <vt:lpstr>Wingdings 2</vt:lpstr>
      <vt:lpstr>Odliatok</vt:lpstr>
      <vt:lpstr>TELOVÉ TEKUTINY A OBEHOVÉ SÚSTAVY</vt:lpstr>
      <vt:lpstr>Telové tekutiny</vt:lpstr>
      <vt:lpstr>Prezentácia programu PowerPoint</vt:lpstr>
      <vt:lpstr>Prezentácia programu PowerPoint</vt:lpstr>
      <vt:lpstr>3.KRV (hema)</vt:lpstr>
      <vt:lpstr>Prezentácia programu PowerPoint</vt:lpstr>
      <vt:lpstr>Zloženie krvi:</vt:lpstr>
      <vt:lpstr>Červené krvinky</vt:lpstr>
      <vt:lpstr>Biele krvinky</vt:lpstr>
      <vt:lpstr>Krvné doštičky</vt:lpstr>
      <vt:lpstr>TYPY OBEHOVÝCH SÚSTAV:</vt:lpstr>
      <vt:lpstr>OBEHOVÁ SÚSTAVA STAVOVCOV:</vt:lpstr>
      <vt:lpstr>STAVOVCE – uzavretá obeh.s.</vt:lpstr>
      <vt:lpstr>Prezentácia programu PowerPoint</vt:lpstr>
      <vt:lpstr>Vytvorte správne dvojice:</vt:lpstr>
      <vt:lpstr>Poprehadzuj písmená, vytvor správny názov + vysvetli ho.</vt:lpstr>
      <vt:lpstr>Cesta vzduchu u cicavcov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TELOVÉ TEKUTINY A OBEHOVÉ SÚSTAVY</dc:title>
  <dc:creator>hp</dc:creator>
  <cp:lastModifiedBy>sokolskaivana24@gmail.com</cp:lastModifiedBy>
  <cp:revision>51</cp:revision>
  <dcterms:created xsi:type="dcterms:W3CDTF">2016-12-14T15:25:16Z</dcterms:created>
  <dcterms:modified xsi:type="dcterms:W3CDTF">2021-12-14T06:43:38Z</dcterms:modified>
</cp:coreProperties>
</file>