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6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9. 5. 2017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OBJEKT ŠTÚDIA GEOGRAFIE</a:t>
            </a:r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438400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090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56263" cy="105425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AUSTRÁLIA 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Xl Catlin Seaview Surv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1" y="1340768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RAKÚSKO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Sean Gallup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1" y="1268760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3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56263" cy="10542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BOLÍVIA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avid Merc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7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69929" y="404664"/>
            <a:ext cx="7756263" cy="10542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KAMBODŽA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556792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ring Samr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1" y="1412776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55576" y="334551"/>
            <a:ext cx="7756263" cy="10542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Čína 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Andy Wong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1" y="1447985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Etiópia 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57" y="1844824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Tiksa Nege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62000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Francúzsko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916832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Gonzalo Fuen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1" y="1610737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69929" y="325315"/>
            <a:ext cx="7756263" cy="105425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Honduras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Orlando Sier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0546"/>
            <a:ext cx="76200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56263" cy="10542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India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Adnan Abidi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620000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69929" y="188640"/>
            <a:ext cx="7756263" cy="1054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+ ???</a:t>
            </a:r>
            <a:endParaRPr lang="sk-SK" dirty="0"/>
          </a:p>
        </p:txBody>
      </p:sp>
      <p:pic>
        <p:nvPicPr>
          <p:cNvPr id="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5181600"/>
            <a:ext cx="8183880" cy="8534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vlastne KSZ je???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minulosť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súčasnosť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Výsledok vyhľadávania obrázkov pre dopyt planeta z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564" y="1447800"/>
            <a:ext cx="4196486" cy="3562351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krajinna sfera"/>
          <p:cNvPicPr>
            <a:picLocks noChangeAspect="1" noChangeArrowheads="1"/>
          </p:cNvPicPr>
          <p:nvPr/>
        </p:nvPicPr>
        <p:blipFill>
          <a:blip r:embed="rId3"/>
          <a:srcRect l="18299" t="9097" r="10035" b="13125"/>
          <a:stretch>
            <a:fillRect/>
          </a:stretch>
        </p:blipFill>
        <p:spPr bwMode="auto">
          <a:xfrm>
            <a:off x="4343400" y="1329070"/>
            <a:ext cx="4495800" cy="3659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704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260648"/>
            <a:ext cx="7756263" cy="17281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DESATORO domácej ekológie ...</a:t>
            </a:r>
            <a:endParaRPr lang="sk-SK" dirty="0"/>
          </a:p>
        </p:txBody>
      </p:sp>
      <p:pic>
        <p:nvPicPr>
          <p:cNvPr id="15362" name="Picture 2" descr="Výsledok vyhľadávania obrázkov pre dopyt desatoro domácej ekológi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5" t="14584" r="9044" b="33253"/>
          <a:stretch/>
        </p:blipFill>
        <p:spPr bwMode="auto">
          <a:xfrm>
            <a:off x="107504" y="1988839"/>
            <a:ext cx="8692372" cy="3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láčik 3"/>
          <p:cNvSpPr/>
          <p:nvPr/>
        </p:nvSpPr>
        <p:spPr>
          <a:xfrm>
            <a:off x="0" y="0"/>
            <a:ext cx="9144000" cy="61653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Ponúka</a:t>
            </a:r>
            <a:r>
              <a:rPr lang="sk-SK" sz="2400" b="1" dirty="0"/>
              <a:t> hrsť praktických nápadov, ako šetrnejšie hospodáriť v domácnosti a ako prispieť vlastnému zdraviu a zdraviu prírody, bez toho aby bolo nutné siahnuť </a:t>
            </a:r>
            <a:r>
              <a:rPr lang="sk-SK" sz="2400" b="1" dirty="0" smtClean="0"/>
              <a:t>hlboko </a:t>
            </a:r>
            <a:r>
              <a:rPr lang="sk-SK" sz="2400" b="1" dirty="0"/>
              <a:t>do </a:t>
            </a:r>
            <a:r>
              <a:rPr lang="sk-SK" sz="2400" b="1" dirty="0" smtClean="0"/>
              <a:t>peňaženky, </a:t>
            </a:r>
            <a:r>
              <a:rPr lang="sk-SK" sz="2400" b="1" dirty="0"/>
              <a:t>či zo dňa na deň drasticky zmeniť svoje zvyky. Hovorí sa, že ľ</a:t>
            </a:r>
            <a:r>
              <a:rPr lang="sk-SK" sz="2400" b="1" dirty="0" smtClean="0"/>
              <a:t>udia </a:t>
            </a:r>
            <a:r>
              <a:rPr lang="sk-SK" sz="2400" b="1" dirty="0"/>
              <a:t>neveria tomu, čo </a:t>
            </a:r>
            <a:r>
              <a:rPr lang="sk-SK" sz="2400" b="1" dirty="0" smtClean="0"/>
              <a:t>kto </a:t>
            </a:r>
            <a:r>
              <a:rPr lang="sk-SK" sz="2400" b="1" dirty="0"/>
              <a:t>hovorí, ale </a:t>
            </a:r>
            <a:r>
              <a:rPr lang="sk-SK" sz="2400" b="1" dirty="0" smtClean="0"/>
              <a:t>uveria </a:t>
            </a:r>
            <a:r>
              <a:rPr lang="sk-SK" sz="2400" b="1" dirty="0"/>
              <a:t>tomu, čo </a:t>
            </a:r>
            <a:r>
              <a:rPr lang="sk-SK" sz="2400" b="1" dirty="0" smtClean="0"/>
              <a:t>kto </a:t>
            </a:r>
            <a:r>
              <a:rPr lang="sk-SK" sz="2400" b="1" dirty="0"/>
              <a:t>robí. Vo vzťahu k životnému prostrediu to platí mnohonásobne. Skúsme, či skromnejší život každého z nás môže znamenať tiež </a:t>
            </a:r>
            <a:r>
              <a:rPr lang="sk-SK" sz="2400" b="1" dirty="0" smtClean="0"/>
              <a:t>krajší </a:t>
            </a:r>
            <a:r>
              <a:rPr lang="sk-SK" sz="2400" b="1" dirty="0"/>
              <a:t>svet pre všetkých jeho </a:t>
            </a:r>
            <a:r>
              <a:rPr lang="sk-SK" sz="2400" b="1" dirty="0" smtClean="0"/>
              <a:t>obyvateľov</a:t>
            </a:r>
            <a:r>
              <a:rPr lang="sk-SK" sz="2400" b="1" dirty="0"/>
              <a:t>!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3920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Výsledok vyhľadávania obrázkov pre dopyt brožú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4" y="0"/>
            <a:ext cx="6140848" cy="346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Výsledok vyhľadávania obrázkov pre dopyt brožú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73016"/>
            <a:ext cx="436011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4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krajinna sfera"/>
          <p:cNvPicPr>
            <a:picLocks noChangeAspect="1" noChangeArrowheads="1"/>
          </p:cNvPicPr>
          <p:nvPr/>
        </p:nvPicPr>
        <p:blipFill>
          <a:blip r:embed="rId2"/>
          <a:srcRect l="10000" b="13125"/>
          <a:stretch>
            <a:fillRect/>
          </a:stretch>
        </p:blipFill>
        <p:spPr bwMode="auto">
          <a:xfrm>
            <a:off x="0" y="-1"/>
            <a:ext cx="9069992" cy="6566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9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HRANICE KSZ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2" descr="Výsledok vyhľadávania obrázkov pre dopyt krajinna sfera"/>
          <p:cNvPicPr>
            <a:picLocks noChangeAspect="1" noChangeArrowheads="1"/>
          </p:cNvPicPr>
          <p:nvPr/>
        </p:nvPicPr>
        <p:blipFill>
          <a:blip r:embed="rId2"/>
          <a:srcRect l="10000" t="17281" b="13125"/>
          <a:stretch>
            <a:fillRect/>
          </a:stretch>
        </p:blipFill>
        <p:spPr bwMode="auto">
          <a:xfrm>
            <a:off x="381000" y="1752600"/>
            <a:ext cx="7774592" cy="4508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9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3341" y="332656"/>
            <a:ext cx="6777318" cy="27870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GLOBÁLNE OTEPĽOVANE – skutočný problém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globalne oteplovani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" b="-1"/>
          <a:stretch/>
        </p:blipFill>
        <p:spPr bwMode="auto">
          <a:xfrm>
            <a:off x="1763688" y="3158835"/>
            <a:ext cx="5422404" cy="37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5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188640"/>
            <a:ext cx="7756263" cy="143576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je GLOBÁLNE OTEPĽOVANIE?</a:t>
            </a:r>
            <a:endParaRPr lang="sk-SK" dirty="0"/>
          </a:p>
        </p:txBody>
      </p:sp>
      <p:pic>
        <p:nvPicPr>
          <p:cNvPr id="2050" name="Picture 2" descr="Výsledok vyhľadávania obrázkov pre dopyt globalne oteplovan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15404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6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" y="620688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56263" cy="1054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Antarktída</a:t>
            </a:r>
            <a:endParaRPr lang="sk-SK" dirty="0"/>
          </a:p>
        </p:txBody>
      </p:sp>
      <p:pic>
        <p:nvPicPr>
          <p:cNvPr id="4098" name="Picture 2" descr="Mario Ta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3915"/>
            <a:ext cx="76200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83568" y="188640"/>
            <a:ext cx="7756263" cy="1054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/>
              <a:t>ARGENTÍNA</a:t>
            </a:r>
            <a:endParaRPr lang="sk-SK" dirty="0"/>
          </a:p>
        </p:txBody>
      </p:sp>
      <p:pic>
        <p:nvPicPr>
          <p:cNvPr id="5122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" y="1412776"/>
            <a:ext cx="907780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orge Ador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62000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4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14</TotalTime>
  <Words>40</Words>
  <Application>Microsoft Office PowerPoint</Application>
  <PresentationFormat>Prezentácia na obrazovke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Viazaná kniha</vt:lpstr>
      <vt:lpstr>OBJEKT ŠTÚDIA GEOGRAFIE</vt:lpstr>
      <vt:lpstr>Čo vlastne KSZ je???</vt:lpstr>
      <vt:lpstr>Prezentácia programu PowerPoint</vt:lpstr>
      <vt:lpstr>HRANICE KSZ</vt:lpstr>
      <vt:lpstr>GLOBÁLNE OTEPĽOVANE – skutočný problém</vt:lpstr>
      <vt:lpstr>Čo je GLOBÁLNE OTEPĽOVANIE?</vt:lpstr>
      <vt:lpstr>Prezentácia programu PowerPoint</vt:lpstr>
      <vt:lpstr>Antarktída</vt:lpstr>
      <vt:lpstr>Prezentácia programu PowerPoint</vt:lpstr>
      <vt:lpstr>AUSTRÁLIA </vt:lpstr>
      <vt:lpstr>RAKÚSKO</vt:lpstr>
      <vt:lpstr>BOLÍVIA</vt:lpstr>
      <vt:lpstr>KAMBODŽA</vt:lpstr>
      <vt:lpstr>Čína </vt:lpstr>
      <vt:lpstr>Etiópia </vt:lpstr>
      <vt:lpstr>Francúzsko</vt:lpstr>
      <vt:lpstr>Honduras</vt:lpstr>
      <vt:lpstr>India</vt:lpstr>
      <vt:lpstr>+ ???</vt:lpstr>
      <vt:lpstr>DESATORO domácej ekológie ...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GLOBÁLNE OTEPĽOVANE – skutočný problém</dc:title>
  <dc:creator>Guest</dc:creator>
  <cp:lastModifiedBy>Guest</cp:lastModifiedBy>
  <cp:revision>35</cp:revision>
  <dcterms:created xsi:type="dcterms:W3CDTF">2017-04-25T06:19:49Z</dcterms:created>
  <dcterms:modified xsi:type="dcterms:W3CDTF">2017-05-09T09:43:37Z</dcterms:modified>
</cp:coreProperties>
</file>