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1" r:id="rId4"/>
    <p:sldId id="258" r:id="rId5"/>
    <p:sldId id="266" r:id="rId6"/>
    <p:sldId id="259" r:id="rId7"/>
    <p:sldId id="270" r:id="rId8"/>
    <p:sldId id="265" r:id="rId9"/>
    <p:sldId id="262" r:id="rId10"/>
    <p:sldId id="263" r:id="rId11"/>
    <p:sldId id="268" r:id="rId12"/>
    <p:sldId id="264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6263E9B-7311-4387-9724-35DD138FF10D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207AF91-F1C1-4DB2-8412-A5AF33139A4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Medziľudské vzťahy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Technika pre ZŠ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Umenie </a:t>
            </a:r>
            <a:r>
              <a:rPr lang="sk-SK" dirty="0" smtClean="0">
                <a:solidFill>
                  <a:srgbClr val="FF0000"/>
                </a:solidFill>
              </a:rPr>
              <a:t>počúvať</a:t>
            </a:r>
            <a:endParaRPr lang="sk-SK" dirty="0">
              <a:solidFill>
                <a:srgbClr val="FF0000"/>
              </a:solidFill>
            </a:endParaRPr>
          </a:p>
          <a:p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Nemáme len rozprávať, ale i počúvať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Ak si myslíš, že máš pravdu, neboj sa povedať svoj názor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Máš právo ho povedať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Rešpektuj ale starších a nadriadených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Nerob sa dôležitejším ako si</a:t>
            </a:r>
          </a:p>
          <a:p>
            <a:endParaRPr lang="sk-SK" dirty="0" smtClean="0">
              <a:solidFill>
                <a:srgbClr val="FF0000"/>
              </a:solidFill>
            </a:endParaRPr>
          </a:p>
          <a:p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čúvaj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50" y="1385886"/>
            <a:ext cx="8194456" cy="332899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Pozdrav sa nie len zo slušnosti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70350"/>
          </a:xfrm>
        </p:spPr>
        <p:txBody>
          <a:bodyPr>
            <a:normAutofit/>
          </a:bodyPr>
          <a:lstStyle/>
          <a:p>
            <a:r>
              <a:rPr lang="sk-SK" dirty="0" smtClean="0"/>
              <a:t>Medziľudské vzťahy sú </a:t>
            </a:r>
            <a:r>
              <a:rPr lang="sk-SK" dirty="0" smtClean="0"/>
              <a:t>nevyhnutnou </a:t>
            </a:r>
            <a:r>
              <a:rPr lang="sk-SK" dirty="0" smtClean="0"/>
              <a:t>súčasťou ľudského života. </a:t>
            </a:r>
          </a:p>
          <a:p>
            <a:r>
              <a:rPr lang="sk-SK" dirty="0" smtClean="0"/>
              <a:t>Človek je tvor spoločenský. Od praveku žijeme v skupinách, delíme sa o potravu, radosti i starosti</a:t>
            </a:r>
          </a:p>
          <a:p>
            <a:r>
              <a:rPr lang="sk-SK" dirty="0" smtClean="0"/>
              <a:t>Aby sme spolu dokázali žiť musíme dodržiavať </a:t>
            </a:r>
            <a:r>
              <a:rPr lang="sk-SK" dirty="0" smtClean="0"/>
              <a:t>základné pravidlá slušného správania</a:t>
            </a:r>
            <a:r>
              <a:rPr lang="sk-SK" dirty="0" smtClean="0"/>
              <a:t>. </a:t>
            </a:r>
            <a:r>
              <a:rPr lang="sk-SK" dirty="0" smtClean="0"/>
              <a:t>Úcty jeden k druhému, rešpekt k iným, byť tolerantný a neporušovať zákony.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symbol obsahu 6" descr="zdvorilosť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24989" y="1643050"/>
            <a:ext cx="3816518" cy="3778354"/>
          </a:xfrm>
        </p:spPr>
      </p:pic>
      <p:pic>
        <p:nvPicPr>
          <p:cNvPr id="8" name="Zástupný symbol obsahu 7" descr="empatia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35796" y="2000241"/>
            <a:ext cx="4391241" cy="292895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Pravidlá slušného správania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Vážme si </a:t>
            </a:r>
            <a:r>
              <a:rPr lang="sk-SK" dirty="0" smtClean="0"/>
              <a:t>seba i ostatných </a:t>
            </a:r>
          </a:p>
          <a:p>
            <a:r>
              <a:rPr lang="sk-SK" dirty="0" smtClean="0"/>
              <a:t>Nerobiť iným to, čo nechceme aby iní robili nám</a:t>
            </a:r>
          </a:p>
          <a:p>
            <a:r>
              <a:rPr lang="sk-SK" dirty="0" smtClean="0"/>
              <a:t>Počúvajme iných a učme 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rob druhý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785794"/>
            <a:ext cx="5327667" cy="532766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1316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Buď pokorný </a:t>
            </a:r>
            <a:r>
              <a:rPr lang="sk-SK" dirty="0" smtClean="0"/>
              <a:t>k okolitému </a:t>
            </a:r>
            <a:r>
              <a:rPr lang="sk-SK" dirty="0" smtClean="0"/>
              <a:t>svetu</a:t>
            </a:r>
            <a:endParaRPr lang="sk-SK" dirty="0" smtClean="0"/>
          </a:p>
          <a:p>
            <a:r>
              <a:rPr lang="sk-SK" dirty="0" smtClean="0"/>
              <a:t>D</a:t>
            </a:r>
            <a:r>
              <a:rPr lang="sk-SK" dirty="0" smtClean="0"/>
              <a:t>održujme </a:t>
            </a:r>
            <a:r>
              <a:rPr lang="sk-SK" dirty="0" smtClean="0"/>
              <a:t>to, čo sme </a:t>
            </a:r>
            <a:r>
              <a:rPr lang="sk-SK" dirty="0" smtClean="0"/>
              <a:t>sľúbili </a:t>
            </a:r>
          </a:p>
          <a:p>
            <a:r>
              <a:rPr lang="sk-SK" dirty="0"/>
              <a:t>P</a:t>
            </a:r>
            <a:r>
              <a:rPr lang="sk-SK" dirty="0" smtClean="0"/>
              <a:t>riznajme si chyby</a:t>
            </a:r>
          </a:p>
          <a:p>
            <a:r>
              <a:rPr lang="sk-SK" dirty="0" smtClean="0"/>
              <a:t>Buďme optimisti a verme ostatným</a:t>
            </a:r>
          </a:p>
          <a:p>
            <a:r>
              <a:rPr lang="sk-SK" dirty="0" smtClean="0"/>
              <a:t>Buďme úctiví k starším, pomáhajme im</a:t>
            </a:r>
          </a:p>
          <a:p>
            <a:r>
              <a:rPr lang="sk-SK" dirty="0" smtClean="0"/>
              <a:t>Zdravme sa známym</a:t>
            </a:r>
            <a:r>
              <a:rPr lang="sk-SK" dirty="0"/>
              <a:t> </a:t>
            </a:r>
            <a:r>
              <a:rPr lang="sk-SK" dirty="0" smtClean="0"/>
              <a:t>a susedom</a:t>
            </a:r>
          </a:p>
          <a:p>
            <a:r>
              <a:rPr lang="sk-SK" dirty="0" smtClean="0"/>
              <a:t>Neklameme a nepodporujeme klamstvo</a:t>
            </a:r>
          </a:p>
          <a:p>
            <a:r>
              <a:rPr lang="sk-SK" dirty="0" smtClean="0"/>
              <a:t>Spolupracujme a nezáviďme si</a:t>
            </a:r>
          </a:p>
          <a:p>
            <a:r>
              <a:rPr lang="sk-SK" dirty="0" smtClean="0"/>
              <a:t>Príležitosť byť lepší máme všetci rovnakú</a:t>
            </a:r>
            <a:br>
              <a:rPr lang="sk-SK" dirty="0" smtClean="0"/>
            </a:br>
            <a:r>
              <a:rPr lang="sk-SK" dirty="0" smtClean="0"/>
              <a:t>Čo máš dnes, nemusíš mať zajtra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symbol obsahu 6" descr="priznať chybu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714348" y="1153462"/>
            <a:ext cx="3129323" cy="4297782"/>
          </a:xfrm>
        </p:spPr>
      </p:pic>
      <p:pic>
        <p:nvPicPr>
          <p:cNvPr id="8" name="Zástupný symbol obsahu 3" descr="optimizmus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016400" y="1880626"/>
            <a:ext cx="4674238" cy="312001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1142984"/>
            <a:ext cx="2914640" cy="3776488"/>
          </a:xfrm>
        </p:spPr>
        <p:txBody>
          <a:bodyPr/>
          <a:lstStyle/>
          <a:p>
            <a:r>
              <a:rPr lang="sk-SK" dirty="0" smtClean="0"/>
              <a:t>Pravidlá slušného správania nadväzujú na pravidlá o vedení rozhovoru.</a:t>
            </a:r>
            <a:endParaRPr lang="sk-SK" dirty="0"/>
          </a:p>
        </p:txBody>
      </p:sp>
      <p:pic>
        <p:nvPicPr>
          <p:cNvPr id="5" name="Zástupný symbol obsahu 4" descr="viesť rozhovo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51066" y="1500174"/>
            <a:ext cx="5220721" cy="314327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53883" y="2420888"/>
            <a:ext cx="8183880" cy="4187952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rgbClr val="FF0000"/>
                </a:solidFill>
              </a:rPr>
              <a:t>Na svete nie som sám(a</a:t>
            </a:r>
            <a:r>
              <a:rPr lang="pl-PL" sz="4000" dirty="0" smtClean="0">
                <a:solidFill>
                  <a:srgbClr val="FF0000"/>
                </a:solidFill>
              </a:rPr>
              <a:t>).</a:t>
            </a:r>
            <a:endParaRPr lang="sk-SK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1226</TotalTime>
  <Words>183</Words>
  <Application>Microsoft Office PowerPoint</Application>
  <PresentationFormat>Prezentácia na obrazovke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Verdana</vt:lpstr>
      <vt:lpstr>Wingdings 2</vt:lpstr>
      <vt:lpstr>Aspekt</vt:lpstr>
      <vt:lpstr>Medziľudské vzťahy</vt:lpstr>
      <vt:lpstr>Prezentácia programu PowerPoint</vt:lpstr>
      <vt:lpstr>Prezentácia programu PowerPoint</vt:lpstr>
      <vt:lpstr>Pravidlá slušného správania</vt:lpstr>
      <vt:lpstr>Prezentácia programu PowerPoint</vt:lpstr>
      <vt:lpstr>Prezentácia programu PowerPoint</vt:lpstr>
      <vt:lpstr>Prezentácia programu PowerPoint</vt:lpstr>
      <vt:lpstr>Prezentácia programu PowerPoint</vt:lpstr>
      <vt:lpstr>„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Význam vzťahov</dc:title>
  <dc:creator>Zuzana Šajbidorová</dc:creator>
  <cp:lastModifiedBy>Radúz</cp:lastModifiedBy>
  <cp:revision>122</cp:revision>
  <dcterms:created xsi:type="dcterms:W3CDTF">2021-09-28T18:05:41Z</dcterms:created>
  <dcterms:modified xsi:type="dcterms:W3CDTF">2023-11-26T18:33:00Z</dcterms:modified>
</cp:coreProperties>
</file>