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8" r:id="rId4"/>
    <p:sldId id="256" r:id="rId5"/>
    <p:sldId id="265" r:id="rId6"/>
    <p:sldId id="257" r:id="rId7"/>
    <p:sldId id="267" r:id="rId8"/>
    <p:sldId id="258" r:id="rId9"/>
    <p:sldId id="260" r:id="rId10"/>
    <p:sldId id="259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28. 11. 2022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MWR1DPTUG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9RW4avXqx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ZphoJpnnbo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8915400" cy="190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Poprehadzuj písmená , vytvor správny pojem a definuj ho</a:t>
            </a:r>
          </a:p>
        </p:txBody>
      </p:sp>
      <p:sp>
        <p:nvSpPr>
          <p:cNvPr id="4" name="Ovál 3"/>
          <p:cNvSpPr/>
          <p:nvPr/>
        </p:nvSpPr>
        <p:spPr>
          <a:xfrm>
            <a:off x="0" y="22860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OIRITMFAXO</a:t>
            </a:r>
          </a:p>
        </p:txBody>
      </p:sp>
      <p:sp>
        <p:nvSpPr>
          <p:cNvPr id="5" name="Ovál 4"/>
          <p:cNvSpPr/>
          <p:nvPr/>
        </p:nvSpPr>
        <p:spPr>
          <a:xfrm>
            <a:off x="0" y="3733800"/>
            <a:ext cx="8305800" cy="1143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ODZANÍREITFNSTOFÁ</a:t>
            </a:r>
          </a:p>
        </p:txBody>
      </p:sp>
      <p:sp>
        <p:nvSpPr>
          <p:cNvPr id="6" name="Ovál 5"/>
          <p:cNvSpPr/>
          <p:nvPr/>
        </p:nvSpPr>
        <p:spPr>
          <a:xfrm>
            <a:off x="228600" y="51054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RAHTIÓAUS</a:t>
            </a:r>
          </a:p>
        </p:txBody>
      </p:sp>
      <p:sp>
        <p:nvSpPr>
          <p:cNvPr id="7" name="Ovál 6"/>
          <p:cNvSpPr/>
          <p:nvPr/>
        </p:nvSpPr>
        <p:spPr>
          <a:xfrm>
            <a:off x="5638800" y="5105400"/>
            <a:ext cx="35052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ÁZAARZ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AERÓBNE 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6781800" cy="60959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sk-SK" sz="3600" b="1" dirty="0"/>
              <a:t>1. Anaeróbna </a:t>
            </a:r>
            <a:r>
              <a:rPr lang="sk-SK" sz="3600" b="1" dirty="0" err="1"/>
              <a:t>glykolýza</a:t>
            </a:r>
            <a:endParaRPr lang="sk-SK" sz="3600" b="1" dirty="0"/>
          </a:p>
        </p:txBody>
      </p:sp>
      <p:pic>
        <p:nvPicPr>
          <p:cNvPr id="17410" name="Picture 2" descr="Výsledok vyhľadávania obrázkov pre dopyt rastlinna bunka"/>
          <p:cNvPicPr>
            <a:picLocks noChangeAspect="1" noChangeArrowheads="1"/>
          </p:cNvPicPr>
          <p:nvPr/>
        </p:nvPicPr>
        <p:blipFill>
          <a:blip r:embed="rId2" cstate="print"/>
          <a:srcRect l="22609" r="23478"/>
          <a:stretch>
            <a:fillRect/>
          </a:stretch>
        </p:blipFill>
        <p:spPr bwMode="auto">
          <a:xfrm>
            <a:off x="899592" y="2276872"/>
            <a:ext cx="2985804" cy="4454628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flipV="1">
            <a:off x="107504" y="6165304"/>
            <a:ext cx="1219200" cy="457200"/>
          </a:xfrm>
          <a:prstGeom prst="straightConnector1">
            <a:avLst/>
          </a:prstGeom>
          <a:ln w="1047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0963" t="23750" r="57184" b="46850"/>
          <a:stretch>
            <a:fillRect/>
          </a:stretch>
        </p:blipFill>
        <p:spPr bwMode="auto">
          <a:xfrm>
            <a:off x="6479704" y="2780928"/>
            <a:ext cx="266429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Výsledok vyhľadávania obrázkov pre dopyt rovnica dychania"/>
          <p:cNvPicPr>
            <a:picLocks noChangeAspect="1" noChangeArrowheads="1"/>
          </p:cNvPicPr>
          <p:nvPr/>
        </p:nvPicPr>
        <p:blipFill>
          <a:blip r:embed="rId4" cstate="print"/>
          <a:srcRect t="17626" r="80286" b="25000"/>
          <a:stretch>
            <a:fillRect/>
          </a:stretch>
        </p:blipFill>
        <p:spPr bwMode="auto">
          <a:xfrm>
            <a:off x="3851920" y="3501008"/>
            <a:ext cx="1755304" cy="1224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Šípka doprava 8"/>
          <p:cNvSpPr/>
          <p:nvPr/>
        </p:nvSpPr>
        <p:spPr>
          <a:xfrm>
            <a:off x="5580112" y="3573016"/>
            <a:ext cx="1080120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 rot="1021700">
            <a:off x="4940433" y="5471535"/>
            <a:ext cx="4113861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dirty="0"/>
              <a:t>Vznik 2 molekúl ATP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381000"/>
            <a:ext cx="7467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2</a:t>
            </a:r>
            <a:r>
              <a:rPr kumimoji="0" lang="sk-SK" sz="3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3600" b="1" dirty="0" err="1"/>
              <a:t>Dekarboxylácia</a:t>
            </a:r>
            <a:r>
              <a:rPr lang="sk-SK" sz="3600" b="1" dirty="0"/>
              <a:t> kyseliny </a:t>
            </a:r>
            <a:r>
              <a:rPr lang="sk-SK" sz="3600" b="1" dirty="0" err="1"/>
              <a:t>pyrohroznovej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Výsledok vyhľadávania obrázkov pre dopyt acetylkoenzým a"/>
          <p:cNvPicPr>
            <a:picLocks noChangeAspect="1" noChangeArrowheads="1"/>
          </p:cNvPicPr>
          <p:nvPr/>
        </p:nvPicPr>
        <p:blipFill>
          <a:blip r:embed="rId2" cstate="print"/>
          <a:srcRect r="42667"/>
          <a:stretch>
            <a:fillRect/>
          </a:stretch>
        </p:blipFill>
        <p:spPr bwMode="auto">
          <a:xfrm>
            <a:off x="2895600" y="1598428"/>
            <a:ext cx="6057900" cy="5259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0400"/>
            <a:ext cx="3276600" cy="218440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403648" y="5373216"/>
            <a:ext cx="23349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KYSELINA OCTOVÁ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04800" y="228600"/>
            <a:ext cx="7467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3. </a:t>
            </a:r>
            <a:r>
              <a:rPr lang="sk-SK" sz="3600" b="1" dirty="0" err="1"/>
              <a:t>Crebsov</a:t>
            </a:r>
            <a:r>
              <a:rPr lang="sk-SK" sz="3600" b="1" dirty="0"/>
              <a:t> cyklus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Výsledok vyhľadávania obrázkov pre dopyt krebsov cyk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2325" y="838200"/>
            <a:ext cx="5781675" cy="5608619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 rot="274948">
            <a:off x="327158" y="6257382"/>
            <a:ext cx="7728782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Konečná fáza metabolizmu sacharidov, </a:t>
            </a:r>
            <a:r>
              <a:rPr lang="sk-SK" sz="2000" dirty="0" err="1" smtClean="0"/>
              <a:t>lipidov</a:t>
            </a:r>
            <a:r>
              <a:rPr lang="sk-SK" sz="2000" dirty="0" smtClean="0"/>
              <a:t>, čiastočne bielkovín</a:t>
            </a:r>
            <a:endParaRPr lang="sk-SK" sz="2000" dirty="0"/>
          </a:p>
        </p:txBody>
      </p:sp>
      <p:pic>
        <p:nvPicPr>
          <p:cNvPr id="3074" name="Picture 2" descr="Zobraziť zdrojový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2667000" cy="3771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2 H- + ½ O2 + 2 </a:t>
            </a:r>
            <a:r>
              <a:rPr lang="sk-SK" smtClean="0"/>
              <a:t>e             H2O </a:t>
            </a:r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52400" y="304800"/>
            <a:ext cx="74676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4. Koncový dýchací reťazec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Šípka doprava 4"/>
          <p:cNvSpPr/>
          <p:nvPr/>
        </p:nvSpPr>
        <p:spPr>
          <a:xfrm>
            <a:off x="4283968" y="1844824"/>
            <a:ext cx="936104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 uvedených poznámkach sa objavujú chyby, nájdi ich a oprav!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/>
              <a:t>Fotosyntéza je anabolický dej pri ktorom zo zložitejších látok vznikajú látky jednoduchšie.</a:t>
            </a:r>
          </a:p>
          <a:p>
            <a:pPr>
              <a:buNone/>
            </a:pPr>
            <a:r>
              <a:rPr lang="sk-SK" b="1" dirty="0"/>
              <a:t>Hlavným orgánom fotosyntézy je list a hlavnou </a:t>
            </a:r>
            <a:r>
              <a:rPr lang="sk-SK" b="1" dirty="0" err="1"/>
              <a:t>organelou</a:t>
            </a:r>
            <a:r>
              <a:rPr lang="sk-SK" b="1" dirty="0"/>
              <a:t> je mitochondria.</a:t>
            </a:r>
          </a:p>
          <a:p>
            <a:pPr>
              <a:buNone/>
            </a:pPr>
            <a:r>
              <a:rPr lang="sk-SK" b="1" dirty="0"/>
              <a:t>K hlavným procesom fotosyntézy patrí primárna (tmavá) a sekundárna (svetelná) fáza.</a:t>
            </a:r>
          </a:p>
          <a:p>
            <a:pPr>
              <a:buNone/>
            </a:pPr>
            <a:r>
              <a:rPr lang="sk-SK" b="1" dirty="0"/>
              <a:t>Primárna fáza prebieha v </a:t>
            </a:r>
            <a:r>
              <a:rPr lang="sk-SK" b="1" dirty="0" err="1"/>
              <a:t>tylakoidoch</a:t>
            </a:r>
            <a:r>
              <a:rPr lang="sk-SK" b="1" dirty="0"/>
              <a:t> a sekundárna v </a:t>
            </a:r>
            <a:r>
              <a:rPr lang="sk-SK" b="1" dirty="0" err="1"/>
              <a:t>stróme</a:t>
            </a:r>
            <a:r>
              <a:rPr lang="sk-SK" b="1" dirty="0"/>
              <a:t>. </a:t>
            </a:r>
          </a:p>
        </p:txBody>
      </p:sp>
      <p:pic>
        <p:nvPicPr>
          <p:cNvPr id="102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 cstate="print"/>
          <a:srcRect l="26250" r="32500"/>
          <a:stretch>
            <a:fillRect/>
          </a:stretch>
        </p:blipFill>
        <p:spPr bwMode="auto">
          <a:xfrm>
            <a:off x="7500958" y="4235164"/>
            <a:ext cx="1428760" cy="2346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E57021F-09A7-4F8C-966B-D1079EF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9845B60-51B0-4D75-AB50-43A9F4B1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sk-SK">
                <a:hlinkClick r:id="rId2"/>
              </a:rPr>
              <a:t>Fotosyntéza a dýchanie rastlín - YouTube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336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848600" cy="13868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dirty="0">
                <a:solidFill>
                  <a:srgbClr val="002060"/>
                </a:solidFill>
              </a:rPr>
              <a:t>DÝCHANIE rastlín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96000" y="6248400"/>
            <a:ext cx="3048000" cy="381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>
                <a:solidFill>
                  <a:srgbClr val="002060"/>
                </a:solidFill>
              </a:rPr>
              <a:t>Mgr. Ivana Sokolská</a:t>
            </a:r>
          </a:p>
        </p:txBody>
      </p:sp>
      <p:pic>
        <p:nvPicPr>
          <p:cNvPr id="13314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 cstate="print"/>
          <a:srcRect l="51471" t="47205" r="19117" b="8075"/>
          <a:stretch>
            <a:fillRect/>
          </a:stretch>
        </p:blipFill>
        <p:spPr bwMode="auto">
          <a:xfrm>
            <a:off x="2628900" y="2132856"/>
            <a:ext cx="4114800" cy="3703320"/>
          </a:xfrm>
          <a:prstGeom prst="rect">
            <a:avLst/>
          </a:prstGeom>
          <a:noFill/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09F80FA9-F571-41D5-8404-3ACBF0FDF346}"/>
              </a:ext>
            </a:extLst>
          </p:cNvPr>
          <p:cNvSpPr txBox="1"/>
          <p:nvPr/>
        </p:nvSpPr>
        <p:spPr>
          <a:xfrm>
            <a:off x="323528" y="3246902"/>
            <a:ext cx="4623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Dýchanie rastlín (otestuj sa) - YouTube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A2B0C77F-5275-45CF-A84E-BBF79799BFAD}"/>
              </a:ext>
            </a:extLst>
          </p:cNvPr>
          <p:cNvSpPr txBox="1"/>
          <p:nvPr/>
        </p:nvSpPr>
        <p:spPr>
          <a:xfrm>
            <a:off x="827584" y="5014917"/>
            <a:ext cx="4623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4"/>
              </a:rPr>
              <a:t>Jak </a:t>
            </a:r>
            <a:r>
              <a:rPr lang="sk-SK" dirty="0" err="1">
                <a:hlinkClick r:id="rId4"/>
              </a:rPr>
              <a:t>rostliny</a:t>
            </a:r>
            <a:r>
              <a:rPr lang="sk-SK" dirty="0">
                <a:hlinkClick r:id="rId4"/>
              </a:rPr>
              <a:t> </a:t>
            </a:r>
            <a:r>
              <a:rPr lang="sk-SK" dirty="0" err="1">
                <a:hlinkClick r:id="rId4"/>
              </a:rPr>
              <a:t>vytváří</a:t>
            </a:r>
            <a:r>
              <a:rPr lang="sk-SK" dirty="0">
                <a:hlinkClick r:id="rId4"/>
              </a:rPr>
              <a:t> kyslík? - FOTOSYNTÉZA | </a:t>
            </a:r>
            <a:r>
              <a:rPr lang="sk-SK" dirty="0" err="1">
                <a:hlinkClick r:id="rId4"/>
              </a:rPr>
              <a:t>Biochemie</a:t>
            </a:r>
            <a:r>
              <a:rPr lang="sk-SK" dirty="0">
                <a:hlinkClick r:id="rId4"/>
              </a:rPr>
              <a:t> - YouTube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PREČO JE DÝCHANIE PRE ŽIVÉ ORGANIZMY NEVYHNUTNÉ?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/>
              <a:t>= </a:t>
            </a:r>
            <a:r>
              <a:rPr lang="sk-SK" b="1" dirty="0" err="1"/>
              <a:t>r_s_irácia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32"/>
          <a:stretch>
            <a:fillRect/>
          </a:stretch>
        </p:blipFill>
        <p:spPr bwMode="auto">
          <a:xfrm>
            <a:off x="0" y="1600200"/>
            <a:ext cx="9144000" cy="50292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3400" y="1447800"/>
            <a:ext cx="5641288" cy="76944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Hlavný orgán: ????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33400" y="2667000"/>
            <a:ext cx="6426759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Hlavná </a:t>
            </a:r>
            <a:r>
              <a:rPr lang="sk-SK" sz="4400" b="1" dirty="0" err="1"/>
              <a:t>organela</a:t>
            </a:r>
            <a:r>
              <a:rPr lang="sk-SK" sz="4400" b="1" dirty="0"/>
              <a:t>: ???? </a:t>
            </a:r>
          </a:p>
        </p:txBody>
      </p:sp>
      <p:pic>
        <p:nvPicPr>
          <p:cNvPr id="14340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352800"/>
            <a:ext cx="42862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F735C3E-3222-4803-A387-9516D93C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A62C697-7F9E-4BD5-B3D6-30B02E76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xmlns="" id="{6430D8BB-FCD1-4BE1-A59C-45AD1DCE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251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Výsledok vyhľadávania obrázkov pre dopyt rovnica dychan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903668" cy="2133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819400" y="3200400"/>
            <a:ext cx="22860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" y="4343400"/>
            <a:ext cx="914399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ANABOLICKÝ / KATABOLICKÝ dej?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/>
              <a:t>Dýchanie: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anaeróbne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4800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aeróbne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1828800" y="9906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9144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386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2514600" cy="2514600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 rot="19000639">
            <a:off x="1806154" y="2245076"/>
            <a:ext cx="121491" cy="3536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2586506">
            <a:off x="1733655" y="2269070"/>
            <a:ext cx="159778" cy="335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819400"/>
            <a:ext cx="2514600" cy="2514600"/>
          </a:xfrm>
          <a:prstGeom prst="rect">
            <a:avLst/>
          </a:prstGeom>
          <a:noFill/>
        </p:spPr>
      </p:pic>
      <p:pic>
        <p:nvPicPr>
          <p:cNvPr id="16388" name="Picture 4" descr="Výsledok vyhľadávania obrázkov pre dopyt bakter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1400"/>
            <a:ext cx="5010150" cy="2762251"/>
          </a:xfrm>
          <a:prstGeom prst="rect">
            <a:avLst/>
          </a:prstGeom>
          <a:noFill/>
        </p:spPr>
      </p:pic>
      <p:pic>
        <p:nvPicPr>
          <p:cNvPr id="16390" name="Picture 6" descr="Výsledok vyhľadávania obrázkov pre dopyt kvasink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657600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177</TotalTime>
  <Words>177</Words>
  <Application>Microsoft Office PowerPoint</Application>
  <PresentationFormat>Prezentácia na obrazovke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Technický</vt:lpstr>
      <vt:lpstr>Poprehadzuj písmená , vytvor správny pojem a definuj ho</vt:lpstr>
      <vt:lpstr>V uvedených poznámkach sa objavujú chyby, nájdi ich a oprav!</vt:lpstr>
      <vt:lpstr>Snímka 3</vt:lpstr>
      <vt:lpstr>DÝCHANIE rastlín</vt:lpstr>
      <vt:lpstr>PREČO JE DÝCHANIE PRE ŽIVÉ ORGANIZMY NEVYHNUTNÉ?</vt:lpstr>
      <vt:lpstr>= r_s_irácia</vt:lpstr>
      <vt:lpstr>Snímka 7</vt:lpstr>
      <vt:lpstr>Snímka 8</vt:lpstr>
      <vt:lpstr>Dýchanie:</vt:lpstr>
      <vt:lpstr>AERÓBNE dýchanie</vt:lpstr>
      <vt:lpstr>Snímka 11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rastlín</dc:title>
  <dc:creator>hp</dc:creator>
  <cp:lastModifiedBy>sokol</cp:lastModifiedBy>
  <cp:revision>54</cp:revision>
  <dcterms:created xsi:type="dcterms:W3CDTF">2016-11-14T17:58:38Z</dcterms:created>
  <dcterms:modified xsi:type="dcterms:W3CDTF">2022-11-28T16:56:51Z</dcterms:modified>
</cp:coreProperties>
</file>