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71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226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84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72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660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269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011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38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44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81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10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7748-14A4-4669-8016-974F419F3E96}" type="datetimeFigureOut">
              <a:rPr lang="sk-SK" smtClean="0"/>
              <a:t>22.03.2018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1CF9-0856-4D68-A1DC-6FB08553C6F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004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152127"/>
          </a:xfrm>
        </p:spPr>
        <p:txBody>
          <a:bodyPr/>
          <a:lstStyle/>
          <a:p>
            <a:r>
              <a:rPr lang="sk-SK" dirty="0" smtClean="0"/>
              <a:t>EASTER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6870"/>
            <a:ext cx="605796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686285" cy="2230313"/>
          </a:xfrm>
        </p:spPr>
      </p:pic>
    </p:spTree>
    <p:extLst>
      <p:ext uri="{BB962C8B-B14F-4D97-AF65-F5344CB8AC3E}">
        <p14:creationId xmlns:p14="http://schemas.microsoft.com/office/powerpoint/2010/main" val="10410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916832"/>
            <a:ext cx="6182613" cy="3462263"/>
          </a:xfrm>
        </p:spPr>
      </p:pic>
    </p:spTree>
    <p:extLst>
      <p:ext uri="{BB962C8B-B14F-4D97-AF65-F5344CB8AC3E}">
        <p14:creationId xmlns:p14="http://schemas.microsoft.com/office/powerpoint/2010/main" val="33626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5448051" cy="3856486"/>
          </a:xfrm>
        </p:spPr>
      </p:pic>
    </p:spTree>
    <p:extLst>
      <p:ext uri="{BB962C8B-B14F-4D97-AF65-F5344CB8AC3E}">
        <p14:creationId xmlns:p14="http://schemas.microsoft.com/office/powerpoint/2010/main" val="42765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5270127" cy="3507030"/>
          </a:xfrm>
        </p:spPr>
      </p:pic>
    </p:spTree>
    <p:extLst>
      <p:ext uri="{BB962C8B-B14F-4D97-AF65-F5344CB8AC3E}">
        <p14:creationId xmlns:p14="http://schemas.microsoft.com/office/powerpoint/2010/main" val="3748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642375" cy="3789040"/>
          </a:xfrm>
        </p:spPr>
      </p:pic>
    </p:spTree>
    <p:extLst>
      <p:ext uri="{BB962C8B-B14F-4D97-AF65-F5344CB8AC3E}">
        <p14:creationId xmlns:p14="http://schemas.microsoft.com/office/powerpoint/2010/main" val="28540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05781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9053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Prezentácia na obrazovke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Motív Office</vt:lpstr>
      <vt:lpstr>EASTER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EASTER</dc:title>
  <dc:creator>Mirka</dc:creator>
  <cp:lastModifiedBy>Mirka</cp:lastModifiedBy>
  <cp:revision>2</cp:revision>
  <dcterms:created xsi:type="dcterms:W3CDTF">2018-03-22T12:09:35Z</dcterms:created>
  <dcterms:modified xsi:type="dcterms:W3CDTF">2018-03-22T13:38:22Z</dcterms:modified>
</cp:coreProperties>
</file>