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816F6C-15DC-40E0-B2BF-A809102DA01B}" type="datetimeFigureOut">
              <a:rPr lang="sk-SK" smtClean="0"/>
              <a:pPr/>
              <a:t>19. 11. 2023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37C789-BD30-4BC9-9DB8-E559DCF7C9F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k.wikipedia.org/wiki/S%C3%BAbor:TolleLege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Stredoveká filozofia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patristika</a:t>
            </a:r>
            <a:endParaRPr lang="sk-SK" dirty="0"/>
          </a:p>
        </p:txBody>
      </p:sp>
      <p:pic>
        <p:nvPicPr>
          <p:cNvPr id="16386" name="Picture 2" descr="TolleLeg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142875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Úprimná spoveď o dôležitých zmenách v jeho živote, v boji s vlastnými emóciami a slabosťami, </a:t>
            </a:r>
            <a:r>
              <a:rPr lang="sk-SK" dirty="0" smtClean="0">
                <a:solidFill>
                  <a:schemeClr val="accent2"/>
                </a:solidFill>
              </a:rPr>
              <a:t>o hľadaní pravdy</a:t>
            </a:r>
            <a:r>
              <a:rPr lang="sk-SK" dirty="0" smtClean="0"/>
              <a:t>, čo zároveň tvorí podstatu jeho filozofickej koncepcie.</a:t>
            </a:r>
          </a:p>
          <a:p>
            <a:r>
              <a:rPr lang="sk-SK" dirty="0" smtClean="0"/>
              <a:t>Filozofiu chápe ako lásku k múdrosti, </a:t>
            </a:r>
          </a:p>
          <a:p>
            <a:r>
              <a:rPr lang="sk-SK" dirty="0" smtClean="0"/>
              <a:t>Tvoril filozofiu pre teológiu.</a:t>
            </a:r>
          </a:p>
          <a:p>
            <a:r>
              <a:rPr lang="sk-SK" dirty="0" smtClean="0"/>
              <a:t>Predmetom jeho filozofie  poznávanie </a:t>
            </a:r>
            <a:r>
              <a:rPr lang="sk-SK" dirty="0" smtClean="0">
                <a:solidFill>
                  <a:schemeClr val="accent2"/>
                </a:solidFill>
              </a:rPr>
              <a:t>najvyššieho bytia=Boha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i="1" dirty="0" smtClean="0"/>
              <a:t>Dielo: </a:t>
            </a:r>
            <a:r>
              <a:rPr lang="sk-SK" b="0" dirty="0" smtClean="0">
                <a:solidFill>
                  <a:schemeClr val="accent2"/>
                </a:solidFill>
              </a:rPr>
              <a:t>Vyznania</a:t>
            </a:r>
            <a:endParaRPr lang="sk-SK" b="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2938331"/>
          </a:xfrm>
        </p:spPr>
        <p:txBody>
          <a:bodyPr/>
          <a:lstStyle/>
          <a:p>
            <a:r>
              <a:rPr lang="sk-SK" dirty="0" smtClean="0"/>
              <a:t>Proces poznávania prebieha cez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ľudské vnútro.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2002234"/>
          </a:xfrm>
        </p:spPr>
        <p:txBody>
          <a:bodyPr>
            <a:normAutofit/>
          </a:bodyPr>
          <a:lstStyle/>
          <a:p>
            <a:r>
              <a:rPr lang="sk-SK" dirty="0" smtClean="0"/>
              <a:t>„Nevychádzaj von, </a:t>
            </a:r>
            <a:br>
              <a:rPr lang="sk-SK" dirty="0" smtClean="0"/>
            </a:br>
            <a:r>
              <a:rPr lang="sk-SK" dirty="0" smtClean="0"/>
              <a:t>vráť sa späť do svojho vnútra, tam prebýva pravda.“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Predmetom skúmania je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Boh</a:t>
            </a:r>
            <a:r>
              <a:rPr lang="sk-SK" dirty="0" smtClean="0"/>
              <a:t> (=absolútna pravda, krása, dobro) a jednotlivý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človek</a:t>
            </a:r>
            <a:r>
              <a:rPr lang="sk-SK" dirty="0" smtClean="0"/>
              <a:t> ako Božie stvorenie.</a:t>
            </a:r>
          </a:p>
          <a:p>
            <a:endParaRPr lang="sk-SK" dirty="0" smtClean="0"/>
          </a:p>
          <a:p>
            <a:r>
              <a:rPr lang="sk-SK" dirty="0" smtClean="0"/>
              <a:t>Človek = telo + nadradená duša </a:t>
            </a:r>
          </a:p>
          <a:p>
            <a:r>
              <a:rPr lang="sk-SK" dirty="0" smtClean="0"/>
              <a:t>Pamäť, vôľa, rozum – tri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mohutnosti duše </a:t>
            </a:r>
            <a:r>
              <a:rPr lang="sk-SK" dirty="0" smtClean="0"/>
              <a:t>– sú obrazom Božej trojice (Otec, Syn, Duch svätý) – jeden z dôkazov Božej existencie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tri mohutnosti duše,</a:t>
            </a:r>
          </a:p>
          <a:p>
            <a:r>
              <a:rPr lang="sk-SK" dirty="0" smtClean="0"/>
              <a:t>samotná zložitosť človeka,</a:t>
            </a:r>
          </a:p>
          <a:p>
            <a:r>
              <a:rPr lang="sk-SK" dirty="0" smtClean="0"/>
              <a:t>otázka dobra – Boh ako všeobecné meradlo dobra.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Dôkazy existencie Boha: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Základný pojem etiky – LÁSKA – láska k Bohu</a:t>
            </a:r>
          </a:p>
          <a:p>
            <a:endParaRPr lang="sk-SK" dirty="0" smtClean="0"/>
          </a:p>
          <a:p>
            <a:r>
              <a:rPr lang="sk-SK" b="1" dirty="0" smtClean="0"/>
              <a:t>„Miluj a konaj, čo chceš.“ 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etika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Dejiny sú bojom dobra a zla.</a:t>
            </a:r>
          </a:p>
          <a:p>
            <a:r>
              <a:rPr lang="sk-SK" dirty="0" smtClean="0"/>
              <a:t>Začiatok dejín – pád anjelov, anjeli mali možnosť voľby, niektorí zvolili zlo – odklon od Boha;</a:t>
            </a:r>
          </a:p>
          <a:p>
            <a:r>
              <a:rPr lang="sk-SK" dirty="0" smtClean="0"/>
              <a:t>Stred dejín – príchod Ježiša, vykupiteľa a ľudstva – prejav Božej lásky k ľuďom;</a:t>
            </a:r>
          </a:p>
          <a:p>
            <a:r>
              <a:rPr lang="sk-SK" dirty="0" smtClean="0"/>
              <a:t>Koniec dejín koniec boja Božej ríše s ríšou diabla, definitívne víťazstvo dobra, konečný návrat všetkého bytia k Bohu;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Koncepcia dejín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Božia ríša =  láska k Bohu, k blížnym, prekonanie egoizmu,;</a:t>
            </a:r>
          </a:p>
          <a:p>
            <a:r>
              <a:rPr lang="sk-SK" dirty="0" smtClean="0"/>
              <a:t>Ríša diabla = sebaláska, pýcha, sebectvo.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Koncepcia dejín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Zdroje: nová maturita – Náuka o spoločnosti</a:t>
            </a:r>
          </a:p>
          <a:p>
            <a:r>
              <a:rPr lang="sk-SK" dirty="0" smtClean="0"/>
              <a:t>            </a:t>
            </a:r>
            <a:r>
              <a:rPr lang="sk-SK" smtClean="0"/>
              <a:t>www.vikipedia.sk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= pomenovanie z lat. </a:t>
            </a:r>
            <a:r>
              <a:rPr lang="sk-SK" b="1" dirty="0" smtClean="0"/>
              <a:t>media aetas - </a:t>
            </a:r>
            <a:r>
              <a:rPr lang="sk-SK" dirty="0" smtClean="0"/>
              <a:t>medziobdobie antika – renesancia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Mínusy obdobia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dirty="0" smtClean="0"/>
              <a:t>– „temný stredovek“ – vplyv cirkvi vo všetkých oblastiach, inkvizícia, prenasledovanie ľudí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Plusy obdobia </a:t>
            </a:r>
            <a:r>
              <a:rPr lang="sk-SK" dirty="0" smtClean="0"/>
              <a:t>– rozvoj školstva /kláštorné školy/, rozkvet ľudovej slovesnosti, vznik miest, výstavba hradov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stredovek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accent2"/>
                </a:solidFill>
              </a:rPr>
              <a:t>Začiatok:</a:t>
            </a:r>
            <a:r>
              <a:rPr lang="sk-SK" dirty="0" smtClean="0"/>
              <a:t> </a:t>
            </a:r>
          </a:p>
          <a:p>
            <a:r>
              <a:rPr lang="sk-SK" dirty="0" smtClean="0"/>
              <a:t>313 – milánsky edikt -  v Rímskej ríši zrovnoprávnenie kresťanstva s ostatnými náboženstvami, nový spol. jav – jednobožstvo</a:t>
            </a:r>
          </a:p>
          <a:p>
            <a:r>
              <a:rPr lang="sk-SK" dirty="0" smtClean="0"/>
              <a:t>325 – koncil v Nice – stanovil základy viery</a:t>
            </a:r>
          </a:p>
          <a:p>
            <a:r>
              <a:rPr lang="sk-SK" dirty="0" smtClean="0"/>
              <a:t>380 – vyhlásenie kresťanstva za štátne náboženstvo</a:t>
            </a:r>
          </a:p>
          <a:p>
            <a:r>
              <a:rPr lang="sk-SK" dirty="0" smtClean="0"/>
              <a:t>476 – zánik Západorímskej ríše /dobytím Ríma/</a:t>
            </a:r>
          </a:p>
          <a:p>
            <a:r>
              <a:rPr lang="sk-SK" dirty="0" smtClean="0"/>
              <a:t>529 – zatvorená Platónova Akadémia /cisárom Justiniánom/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Ohraničenie stredoveku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/>
                </a:solidFill>
              </a:rPr>
              <a:t>Koniec:</a:t>
            </a:r>
          </a:p>
          <a:p>
            <a:r>
              <a:rPr lang="sk-SK" dirty="0" smtClean="0"/>
              <a:t>1443 – vynájdenie kníhtlače /Gutemberg/,</a:t>
            </a:r>
          </a:p>
          <a:p>
            <a:r>
              <a:rPr lang="sk-SK" dirty="0" smtClean="0"/>
              <a:t>1453 – dobytie Konštantinopolu /Istambul, Carihrad/</a:t>
            </a:r>
          </a:p>
          <a:p>
            <a:r>
              <a:rPr lang="sk-SK" dirty="0" smtClean="0"/>
              <a:t>1492 – objavenie Ameriky /Kolombus/,</a:t>
            </a:r>
          </a:p>
          <a:p>
            <a:r>
              <a:rPr lang="sk-SK" dirty="0" smtClean="0"/>
              <a:t>1517 – vystúpenie Martina Luthera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Ohraničenie stredoveku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3200" b="1" dirty="0" smtClean="0"/>
              <a:t>1. patristika</a:t>
            </a:r>
          </a:p>
          <a:p>
            <a:pPr>
              <a:buNone/>
            </a:pPr>
            <a:r>
              <a:rPr lang="sk-SK" sz="3200" b="1" dirty="0" smtClean="0"/>
              <a:t>2. scholastika</a:t>
            </a:r>
            <a:endParaRPr lang="sk-SK" sz="32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Delenie stredoveku: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Názov je odvodený od slova </a:t>
            </a:r>
            <a:r>
              <a:rPr lang="sk-SK" dirty="0" smtClean="0">
                <a:solidFill>
                  <a:schemeClr val="accent2"/>
                </a:solidFill>
              </a:rPr>
              <a:t>páter</a:t>
            </a:r>
            <a:r>
              <a:rPr lang="sk-SK" dirty="0" smtClean="0"/>
              <a:t>=duchovný otec,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Patrológia</a:t>
            </a:r>
            <a:r>
              <a:rPr lang="sk-SK" dirty="0" smtClean="0"/>
              <a:t> – učenie svätých otcov – nasledovníci Ježiša Krista a apoštolov,</a:t>
            </a:r>
          </a:p>
          <a:p>
            <a:r>
              <a:rPr lang="sk-SK" dirty="0" smtClean="0"/>
              <a:t>Patristika </a:t>
            </a:r>
          </a:p>
          <a:p>
            <a:pPr>
              <a:buNone/>
            </a:pPr>
            <a:r>
              <a:rPr lang="sk-SK" dirty="0" smtClean="0"/>
              <a:t>– 1. obdobie stredoveku, </a:t>
            </a:r>
          </a:p>
          <a:p>
            <a:pPr>
              <a:buFontTx/>
              <a:buChar char="-"/>
            </a:pPr>
            <a:r>
              <a:rPr lang="sk-SK" dirty="0" smtClean="0"/>
              <a:t>podčiarkuje všemohúcnosť Boha a cirkvi, pokoru pred Bohom, </a:t>
            </a:r>
          </a:p>
          <a:p>
            <a:r>
              <a:rPr lang="sk-SK" dirty="0" smtClean="0"/>
              <a:t>Filozofický vplyv – myšlienky Sokrata, stoikov, Plotina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buFontTx/>
              <a:buChar char="-"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Patristika /100 – 700/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Ústredná myšlienka :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3200" b="1" dirty="0" smtClean="0"/>
              <a:t>„Pochop, aby si uveril, a ver, aby si    </a:t>
            </a:r>
          </a:p>
          <a:p>
            <a:pPr algn="ctr">
              <a:buNone/>
            </a:pPr>
            <a:r>
              <a:rPr lang="sk-SK" sz="3200" b="1" dirty="0" smtClean="0"/>
              <a:t>  porozumel“</a:t>
            </a:r>
          </a:p>
          <a:p>
            <a:pPr algn="ctr">
              <a:buNone/>
            </a:pPr>
            <a:endParaRPr lang="sk-SK" sz="3200" b="1" dirty="0" smtClean="0"/>
          </a:p>
          <a:p>
            <a:pPr algn="ctr">
              <a:buNone/>
            </a:pPr>
            <a:endParaRPr lang="sk-SK" sz="3200" b="1" dirty="0" smtClean="0"/>
          </a:p>
          <a:p>
            <a:pPr>
              <a:buNone/>
            </a:pPr>
            <a:r>
              <a:rPr lang="sk-SK" sz="2800" dirty="0" smtClean="0"/>
              <a:t>Predstavitelia: Aurelius Augustinus, Hieronym, Ambrosius milánsky, Lev I. Veľký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Patristika /100 – 700/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Najvýraznejšia osobnosť patristiky, kňaz, biskup, filozof.</a:t>
            </a:r>
          </a:p>
          <a:p>
            <a:endParaRPr lang="sk-SK" dirty="0" smtClean="0"/>
          </a:p>
          <a:p>
            <a:r>
              <a:rPr lang="sk-SK" b="1" dirty="0" smtClean="0"/>
              <a:t>Preklenul priepasť medzi filozofiou a náboženstvom.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Aurélius Augustín (354-430)</a:t>
            </a:r>
            <a:endParaRPr lang="sk-SK" dirty="0"/>
          </a:p>
        </p:txBody>
      </p:sp>
      <p:pic>
        <p:nvPicPr>
          <p:cNvPr id="4" name="Obrázok 3" descr="Aurélis Augustí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3429000"/>
            <a:ext cx="2448272" cy="2823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živote prešiel zložitú cestu od zlodeja, bohéma, vyznávajúceho len svetské radovánky, až k človeku oddanému Bohu a cirkvi.</a:t>
            </a:r>
          </a:p>
          <a:p>
            <a:r>
              <a:rPr lang="sk-SK" dirty="0" smtClean="0"/>
              <a:t>Prerod nastal symbolicky, keď mal 33 rokov.</a:t>
            </a:r>
          </a:p>
          <a:p>
            <a:r>
              <a:rPr lang="sk-SK" dirty="0" smtClean="0"/>
              <a:t>Bol známy schopnosťou duchovnej intuície, širokou rozhľadenosťou, pružnosťou myslenia. </a:t>
            </a:r>
          </a:p>
          <a:p>
            <a:r>
              <a:rPr lang="sk-SK" dirty="0" smtClean="0"/>
              <a:t>Jeho matkou bola sv. Monika.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i="1" dirty="0" smtClean="0"/>
              <a:t>Zo života:</a:t>
            </a:r>
            <a:endParaRPr lang="sk-SK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569</Words>
  <Application>Microsoft Office PowerPoint</Application>
  <PresentationFormat>Prezentácia na obrazovke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Hala</vt:lpstr>
      <vt:lpstr>Stredoveká filozofia</vt:lpstr>
      <vt:lpstr>stredovek</vt:lpstr>
      <vt:lpstr>Ohraničenie stredoveku</vt:lpstr>
      <vt:lpstr>Ohraničenie stredoveku</vt:lpstr>
      <vt:lpstr>Delenie stredoveku:</vt:lpstr>
      <vt:lpstr>Patristika /100 – 700/</vt:lpstr>
      <vt:lpstr>Patristika /100 – 700/</vt:lpstr>
      <vt:lpstr>Aurélius Augustín (354-430)</vt:lpstr>
      <vt:lpstr>Zo života:</vt:lpstr>
      <vt:lpstr>Dielo: Vyznania</vt:lpstr>
      <vt:lpstr>„Nevychádzaj von,  vráť sa späť do svojho vnútra, tam prebýva pravda.“</vt:lpstr>
      <vt:lpstr>Prezentácia programu PowerPoint</vt:lpstr>
      <vt:lpstr>Dôkazy existencie Boha:</vt:lpstr>
      <vt:lpstr>etika</vt:lpstr>
      <vt:lpstr>Koncepcia dejín</vt:lpstr>
      <vt:lpstr>Koncepcia dejín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Stredoveká filozofia</dc:title>
  <dc:creator>Aspire 5551</dc:creator>
  <cp:lastModifiedBy>Radúz</cp:lastModifiedBy>
  <cp:revision>13</cp:revision>
  <dcterms:created xsi:type="dcterms:W3CDTF">2010-11-28T14:09:29Z</dcterms:created>
  <dcterms:modified xsi:type="dcterms:W3CDTF">2023-11-19T12:14:34Z</dcterms:modified>
</cp:coreProperties>
</file>